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1" r:id="rId1"/>
    <p:sldMasterId id="2147483692" r:id="rId2"/>
  </p:sldMasterIdLst>
  <p:notesMasterIdLst>
    <p:notesMasterId r:id="rId33"/>
  </p:notesMasterIdLst>
  <p:sldIdLst>
    <p:sldId id="256" r:id="rId3"/>
    <p:sldId id="271" r:id="rId4"/>
    <p:sldId id="302" r:id="rId5"/>
    <p:sldId id="322" r:id="rId6"/>
    <p:sldId id="306" r:id="rId7"/>
    <p:sldId id="258" r:id="rId8"/>
    <p:sldId id="330" r:id="rId9"/>
    <p:sldId id="334" r:id="rId10"/>
    <p:sldId id="328" r:id="rId11"/>
    <p:sldId id="313" r:id="rId12"/>
    <p:sldId id="304" r:id="rId13"/>
    <p:sldId id="314" r:id="rId14"/>
    <p:sldId id="315" r:id="rId15"/>
    <p:sldId id="316" r:id="rId16"/>
    <p:sldId id="317" r:id="rId17"/>
    <p:sldId id="307" r:id="rId18"/>
    <p:sldId id="311" r:id="rId19"/>
    <p:sldId id="308" r:id="rId20"/>
    <p:sldId id="324" r:id="rId21"/>
    <p:sldId id="309" r:id="rId22"/>
    <p:sldId id="327" r:id="rId23"/>
    <p:sldId id="329" r:id="rId24"/>
    <p:sldId id="325" r:id="rId25"/>
    <p:sldId id="318" r:id="rId26"/>
    <p:sldId id="319" r:id="rId27"/>
    <p:sldId id="297" r:id="rId28"/>
    <p:sldId id="335" r:id="rId29"/>
    <p:sldId id="336" r:id="rId30"/>
    <p:sldId id="323" r:id="rId31"/>
    <p:sldId id="266" r:id="rId32"/>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C1114"/>
    <a:srgbClr val="0C1013"/>
    <a:srgbClr val="0C0F12"/>
    <a:srgbClr val="3A3A3A"/>
    <a:srgbClr val="12171B"/>
    <a:srgbClr val="000000"/>
    <a:srgbClr val="B72B10"/>
    <a:srgbClr val="A7270A"/>
    <a:srgbClr val="D5452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719"/>
  </p:normalViewPr>
  <p:slideViewPr>
    <p:cSldViewPr snapToGrid="0">
      <p:cViewPr varScale="1">
        <p:scale>
          <a:sx n="148" d="100"/>
          <a:sy n="148" d="100"/>
        </p:scale>
        <p:origin x="536"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D22E53B-A534-4B2B-9026-88D20A2A44CA}" type="datetimeFigureOut">
              <a:rPr lang="en-GB" smtClean="0"/>
              <a:t>11/01/2024</a:t>
            </a:fld>
            <a:endParaRPr lang="en-GB"/>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GB"/>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8E9DAA6-961F-44D3-8595-2451ECD203E6}" type="slidenum">
              <a:rPr lang="en-GB" smtClean="0"/>
              <a:t>‹N›</a:t>
            </a:fld>
            <a:endParaRPr lang="en-GB"/>
          </a:p>
        </p:txBody>
      </p:sp>
    </p:spTree>
    <p:extLst>
      <p:ext uri="{BB962C8B-B14F-4D97-AF65-F5344CB8AC3E}">
        <p14:creationId xmlns:p14="http://schemas.microsoft.com/office/powerpoint/2010/main" val="22669419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kern="100">
                <a:effectLst/>
                <a:latin typeface="Calibri" panose="020F0502020204030204" pitchFamily="34" charset="0"/>
                <a:ea typeface="Calibri" panose="020F0502020204030204" pitchFamily="34" charset="0"/>
                <a:cs typeface="Times New Roman" panose="02020603050405020304" pitchFamily="18" charset="0"/>
              </a:rPr>
              <a:t>Today, we present our project on disease prediction, a collaborative effort by myself, Davide Ligari, and my esteemed colleagues Andrea Alberti, Matteo </a:t>
            </a:r>
            <a:r>
              <a:rPr lang="en-GB" sz="1800" kern="100" err="1">
                <a:effectLst/>
                <a:latin typeface="Calibri" panose="020F0502020204030204" pitchFamily="34" charset="0"/>
                <a:ea typeface="Calibri" panose="020F0502020204030204" pitchFamily="34" charset="0"/>
                <a:cs typeface="Times New Roman" panose="02020603050405020304" pitchFamily="18" charset="0"/>
              </a:rPr>
              <a:t>Scardovi</a:t>
            </a:r>
            <a:r>
              <a:rPr lang="en-GB" sz="1800" kern="100">
                <a:effectLst/>
                <a:latin typeface="Calibri" panose="020F0502020204030204" pitchFamily="34" charset="0"/>
                <a:ea typeface="Calibri" panose="020F0502020204030204" pitchFamily="34" charset="0"/>
                <a:cs typeface="Times New Roman" panose="02020603050405020304" pitchFamily="18" charset="0"/>
              </a:rPr>
              <a:t>, and Cristian </a:t>
            </a:r>
            <a:r>
              <a:rPr lang="en-GB" sz="1800" kern="100" err="1">
                <a:effectLst/>
                <a:latin typeface="Calibri" panose="020F0502020204030204" pitchFamily="34" charset="0"/>
                <a:ea typeface="Calibri" panose="020F0502020204030204" pitchFamily="34" charset="0"/>
                <a:cs typeface="Times New Roman" panose="02020603050405020304" pitchFamily="18" charset="0"/>
              </a:rPr>
              <a:t>Andreoli</a:t>
            </a:r>
            <a:r>
              <a:rPr lang="en-GB" sz="1800" kern="100">
                <a:effectLst/>
                <a:latin typeface="Calibri" panose="020F0502020204030204" pitchFamily="34" charset="0"/>
                <a:ea typeface="Calibri" panose="020F0502020204030204" pitchFamily="34" charset="0"/>
                <a:cs typeface="Times New Roman" panose="02020603050405020304" pitchFamily="18" charset="0"/>
              </a:rPr>
              <a:t>.</a:t>
            </a:r>
          </a:p>
          <a:p>
            <a:endParaRPr lang="en-GB"/>
          </a:p>
        </p:txBody>
      </p:sp>
      <p:sp>
        <p:nvSpPr>
          <p:cNvPr id="4" name="Segnaposto numero diapositiva 3"/>
          <p:cNvSpPr>
            <a:spLocks noGrp="1"/>
          </p:cNvSpPr>
          <p:nvPr>
            <p:ph type="sldNum" sz="quarter" idx="5"/>
          </p:nvPr>
        </p:nvSpPr>
        <p:spPr/>
        <p:txBody>
          <a:bodyPr/>
          <a:lstStyle/>
          <a:p>
            <a:fld id="{E8E9DAA6-961F-44D3-8595-2451ECD203E6}" type="slidenum">
              <a:rPr lang="en-GB" smtClean="0"/>
              <a:t>1</a:t>
            </a:fld>
            <a:endParaRPr lang="en-GB"/>
          </a:p>
        </p:txBody>
      </p:sp>
    </p:spTree>
    <p:extLst>
      <p:ext uri="{BB962C8B-B14F-4D97-AF65-F5344CB8AC3E}">
        <p14:creationId xmlns:p14="http://schemas.microsoft.com/office/powerpoint/2010/main" val="35169175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a:t>Here we analyzed the top 10 nodes for betweenness centrality and we can see they are all </a:t>
            </a:r>
            <a:r>
              <a:rPr lang="en-US" err="1"/>
              <a:t>symtpoms</a:t>
            </a:r>
            <a:r>
              <a:rPr lang="en-US"/>
              <a:t> which are very commonly know and present in many diseases like nausea, headache and the others.</a:t>
            </a:r>
          </a:p>
        </p:txBody>
      </p:sp>
      <p:sp>
        <p:nvSpPr>
          <p:cNvPr id="4" name="Segnaposto numero diapositiva 3"/>
          <p:cNvSpPr>
            <a:spLocks noGrp="1"/>
          </p:cNvSpPr>
          <p:nvPr>
            <p:ph type="sldNum" sz="quarter" idx="5"/>
          </p:nvPr>
        </p:nvSpPr>
        <p:spPr/>
        <p:txBody>
          <a:bodyPr/>
          <a:lstStyle/>
          <a:p>
            <a:fld id="{E8E9DAA6-961F-44D3-8595-2451ECD203E6}" type="slidenum">
              <a:rPr lang="en-GB" smtClean="0"/>
              <a:t>10</a:t>
            </a:fld>
            <a:endParaRPr lang="en-GB"/>
          </a:p>
        </p:txBody>
      </p:sp>
    </p:spTree>
    <p:extLst>
      <p:ext uri="{BB962C8B-B14F-4D97-AF65-F5344CB8AC3E}">
        <p14:creationId xmlns:p14="http://schemas.microsoft.com/office/powerpoint/2010/main" val="36619672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a:t>We also investigated the communities in our network.</a:t>
            </a:r>
            <a:br>
              <a:rPr lang="en-US"/>
            </a:br>
            <a:br>
              <a:rPr lang="en-US"/>
            </a:br>
            <a:r>
              <a:rPr lang="en-US"/>
              <a:t>We used the co-occurrence as a similarity measure and the </a:t>
            </a:r>
            <a:r>
              <a:rPr lang="en-US" err="1"/>
              <a:t>greddy</a:t>
            </a:r>
            <a:r>
              <a:rPr lang="en-US"/>
              <a:t> modularity maximization algorithm to compute the communities.</a:t>
            </a:r>
          </a:p>
          <a:p>
            <a:endParaRPr lang="en-US"/>
          </a:p>
          <a:p>
            <a:r>
              <a:rPr lang="en-US"/>
              <a:t>We found 3 communities for each of the two classes and from this classification we can gain 3 types of information.</a:t>
            </a:r>
            <a:br>
              <a:rPr lang="en-US"/>
            </a:br>
            <a:br>
              <a:rPr lang="en-US"/>
            </a:br>
            <a:r>
              <a:rPr lang="en-US"/>
              <a:t>Firstly we can discover which symptoms co-occur more </a:t>
            </a:r>
            <a:r>
              <a:rPr lang="en-US" err="1"/>
              <a:t>frequentely</a:t>
            </a:r>
            <a:r>
              <a:rPr lang="en-US"/>
              <a:t> together, since we use the co-occurrence matrix as a similarity measure.</a:t>
            </a:r>
            <a:br>
              <a:rPr lang="en-US"/>
            </a:br>
            <a:br>
              <a:rPr lang="en-US"/>
            </a:br>
            <a:r>
              <a:rPr lang="en-US"/>
              <a:t>Secondly we can discover the symptom specificity for a given community. To better understand this point we inserted the figure on the right. </a:t>
            </a:r>
          </a:p>
          <a:p>
            <a:r>
              <a:rPr lang="en-US"/>
              <a:t>In this case we take the community 1 of disease and we investigated which symptoms are more present in the diseases of the community.</a:t>
            </a:r>
          </a:p>
          <a:p>
            <a:r>
              <a:rPr lang="en-US"/>
              <a:t>Example sharp abdominal pain is present in 120 diseases out of 294, making it a very specific symptom if we consider that on average the </a:t>
            </a:r>
            <a:r>
              <a:rPr lang="en-US" err="1"/>
              <a:t>symtpoms</a:t>
            </a:r>
            <a:endParaRPr lang="en-US"/>
          </a:p>
          <a:p>
            <a:r>
              <a:rPr lang="en-US"/>
              <a:t>Manifest in less than 10 diseases of community 1.</a:t>
            </a:r>
          </a:p>
          <a:p>
            <a:endParaRPr lang="en-US"/>
          </a:p>
          <a:p>
            <a:r>
              <a:rPr lang="en-US"/>
              <a:t>The same study has been conducted also on the symptoms side and all the results can be found in the report.</a:t>
            </a:r>
          </a:p>
        </p:txBody>
      </p:sp>
      <p:sp>
        <p:nvSpPr>
          <p:cNvPr id="4" name="Segnaposto numero diapositiva 3"/>
          <p:cNvSpPr>
            <a:spLocks noGrp="1"/>
          </p:cNvSpPr>
          <p:nvPr>
            <p:ph type="sldNum" sz="quarter" idx="5"/>
          </p:nvPr>
        </p:nvSpPr>
        <p:spPr/>
        <p:txBody>
          <a:bodyPr/>
          <a:lstStyle/>
          <a:p>
            <a:fld id="{E8E9DAA6-961F-44D3-8595-2451ECD203E6}" type="slidenum">
              <a:rPr lang="en-GB" smtClean="0"/>
              <a:t>11</a:t>
            </a:fld>
            <a:endParaRPr lang="en-GB"/>
          </a:p>
        </p:txBody>
      </p:sp>
    </p:spTree>
    <p:extLst>
      <p:ext uri="{BB962C8B-B14F-4D97-AF65-F5344CB8AC3E}">
        <p14:creationId xmlns:p14="http://schemas.microsoft.com/office/powerpoint/2010/main" val="7823528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a:t>From communities we extracted two kind of features. </a:t>
            </a:r>
            <a:br>
              <a:rPr lang="en-US"/>
            </a:br>
            <a:br>
              <a:rPr lang="en-US"/>
            </a:br>
            <a:r>
              <a:rPr lang="en-US"/>
              <a:t>The advantage of count is that since each community has different diseases which are common, if we provide the model with the number of </a:t>
            </a:r>
            <a:r>
              <a:rPr lang="en-US" err="1"/>
              <a:t>symoptoms</a:t>
            </a:r>
            <a:r>
              <a:rPr lang="en-US"/>
              <a:t> for each community, the model can learn prioritizing the</a:t>
            </a:r>
            <a:br>
              <a:rPr lang="en-US"/>
            </a:br>
            <a:r>
              <a:rPr lang="en-US"/>
              <a:t>diseases of that community.</a:t>
            </a:r>
          </a:p>
          <a:p>
            <a:endParaRPr lang="en-US"/>
          </a:p>
          <a:p>
            <a:r>
              <a:rPr lang="en-US"/>
              <a:t>The advantage of second is similar, in this case the model is feed with information about the community size. </a:t>
            </a:r>
            <a:br>
              <a:rPr lang="en-US"/>
            </a:br>
            <a:br>
              <a:rPr lang="en-US"/>
            </a:br>
            <a:r>
              <a:rPr lang="en-US"/>
              <a:t>The interpretation is more difficult. In general we can say that, If count is high for a community, diseases of that community should be more probable, but if the count of a small community is high, than the associated diseases may be even more probable.</a:t>
            </a:r>
          </a:p>
        </p:txBody>
      </p:sp>
      <p:sp>
        <p:nvSpPr>
          <p:cNvPr id="4" name="Segnaposto numero diapositiva 3"/>
          <p:cNvSpPr>
            <a:spLocks noGrp="1"/>
          </p:cNvSpPr>
          <p:nvPr>
            <p:ph type="sldNum" sz="quarter" idx="5"/>
          </p:nvPr>
        </p:nvSpPr>
        <p:spPr/>
        <p:txBody>
          <a:bodyPr/>
          <a:lstStyle/>
          <a:p>
            <a:fld id="{E8E9DAA6-961F-44D3-8595-2451ECD203E6}" type="slidenum">
              <a:rPr lang="en-GB" smtClean="0"/>
              <a:t>12</a:t>
            </a:fld>
            <a:endParaRPr lang="en-GB"/>
          </a:p>
        </p:txBody>
      </p:sp>
    </p:spTree>
    <p:extLst>
      <p:ext uri="{BB962C8B-B14F-4D97-AF65-F5344CB8AC3E}">
        <p14:creationId xmlns:p14="http://schemas.microsoft.com/office/powerpoint/2010/main" val="24309960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a:t>Looking toward to the second goal, that of complexity reduction, we decided to perform an analysis on the most important actors of the network.</a:t>
            </a:r>
            <a:br>
              <a:rPr lang="en-US"/>
            </a:br>
            <a:br>
              <a:rPr lang="en-US"/>
            </a:br>
            <a:r>
              <a:rPr lang="en-US"/>
              <a:t>Each metric can deliver different results in term of importance of a node and we decided to consider a combination of metrics able to provide us with a meaningful interpretation of the node importance which we discuss later on.</a:t>
            </a:r>
            <a:br>
              <a:rPr lang="en-US"/>
            </a:br>
            <a:endParaRPr lang="en-US"/>
          </a:p>
          <a:p>
            <a:r>
              <a:rPr lang="en-US"/>
              <a:t>In the figure we can see the scatterplot of different combinations of metrics and they are all correlated except for L1 and L2. The correlation is very important, indeed if two metrics are highly corelated they are</a:t>
            </a:r>
          </a:p>
          <a:p>
            <a:r>
              <a:rPr lang="en-US"/>
              <a:t>Providing us with the same information. If instead they have no correlation, adding the second metric we are gaining new information about the data.</a:t>
            </a:r>
          </a:p>
          <a:p>
            <a:endParaRPr lang="en-US"/>
          </a:p>
          <a:p>
            <a:r>
              <a:rPr lang="en-US"/>
              <a:t>We went for L1 and L2 and we decided a node classification threshold based, where the threshold is set as 0,5*</a:t>
            </a:r>
            <a:r>
              <a:rPr lang="en-US" err="1"/>
              <a:t>avg_deg</a:t>
            </a:r>
            <a:r>
              <a:rPr lang="en-US"/>
              <a:t>, resulting in a value of 8.</a:t>
            </a:r>
          </a:p>
        </p:txBody>
      </p:sp>
      <p:sp>
        <p:nvSpPr>
          <p:cNvPr id="4" name="Segnaposto numero diapositiva 3"/>
          <p:cNvSpPr>
            <a:spLocks noGrp="1"/>
          </p:cNvSpPr>
          <p:nvPr>
            <p:ph type="sldNum" sz="quarter" idx="5"/>
          </p:nvPr>
        </p:nvSpPr>
        <p:spPr/>
        <p:txBody>
          <a:bodyPr/>
          <a:lstStyle/>
          <a:p>
            <a:fld id="{E8E9DAA6-961F-44D3-8595-2451ECD203E6}" type="slidenum">
              <a:rPr lang="en-GB" smtClean="0"/>
              <a:t>13</a:t>
            </a:fld>
            <a:endParaRPr lang="en-GB"/>
          </a:p>
        </p:txBody>
      </p:sp>
    </p:spTree>
    <p:extLst>
      <p:ext uri="{BB962C8B-B14F-4D97-AF65-F5344CB8AC3E}">
        <p14:creationId xmlns:p14="http://schemas.microsoft.com/office/powerpoint/2010/main" val="29933708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a:t>As regard the interpretation we can analyze here the most important symptoms which are of our interest for the goal of feature reduction.</a:t>
            </a:r>
            <a:br>
              <a:rPr lang="en-US"/>
            </a:br>
            <a:br>
              <a:rPr lang="en-US"/>
            </a:br>
            <a:r>
              <a:rPr lang="en-US"/>
              <a:t>Explain class meaning.</a:t>
            </a:r>
          </a:p>
          <a:p>
            <a:endParaRPr lang="en-US"/>
          </a:p>
          <a:p>
            <a:r>
              <a:rPr lang="en-US"/>
              <a:t>We </a:t>
            </a:r>
            <a:r>
              <a:rPr lang="en-US" err="1"/>
              <a:t>perfomed</a:t>
            </a:r>
            <a:r>
              <a:rPr lang="en-US"/>
              <a:t> the same analysis for the diseases and in this case we focused on the high high class in which we have the most </a:t>
            </a:r>
            <a:r>
              <a:rPr lang="en-US" err="1"/>
              <a:t>symptomatologically</a:t>
            </a:r>
            <a:r>
              <a:rPr lang="en-US"/>
              <a:t> complex diseases, having many symptoms which are not specific.</a:t>
            </a:r>
          </a:p>
        </p:txBody>
      </p:sp>
      <p:sp>
        <p:nvSpPr>
          <p:cNvPr id="4" name="Segnaposto numero diapositiva 3"/>
          <p:cNvSpPr>
            <a:spLocks noGrp="1"/>
          </p:cNvSpPr>
          <p:nvPr>
            <p:ph type="sldNum" sz="quarter" idx="5"/>
          </p:nvPr>
        </p:nvSpPr>
        <p:spPr/>
        <p:txBody>
          <a:bodyPr/>
          <a:lstStyle/>
          <a:p>
            <a:fld id="{E8E9DAA6-961F-44D3-8595-2451ECD203E6}" type="slidenum">
              <a:rPr lang="en-GB" smtClean="0"/>
              <a:t>14</a:t>
            </a:fld>
            <a:endParaRPr lang="en-GB"/>
          </a:p>
        </p:txBody>
      </p:sp>
    </p:spTree>
    <p:extLst>
      <p:ext uri="{BB962C8B-B14F-4D97-AF65-F5344CB8AC3E}">
        <p14:creationId xmlns:p14="http://schemas.microsoft.com/office/powerpoint/2010/main" val="1266981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a:t>Here is just reported the composition of the most important class for the symptoms.</a:t>
            </a:r>
          </a:p>
        </p:txBody>
      </p:sp>
      <p:sp>
        <p:nvSpPr>
          <p:cNvPr id="4" name="Segnaposto numero diapositiva 3"/>
          <p:cNvSpPr>
            <a:spLocks noGrp="1"/>
          </p:cNvSpPr>
          <p:nvPr>
            <p:ph type="sldNum" sz="quarter" idx="5"/>
          </p:nvPr>
        </p:nvSpPr>
        <p:spPr/>
        <p:txBody>
          <a:bodyPr/>
          <a:lstStyle/>
          <a:p>
            <a:fld id="{E8E9DAA6-961F-44D3-8595-2451ECD203E6}" type="slidenum">
              <a:rPr lang="en-GB" smtClean="0"/>
              <a:t>15</a:t>
            </a:fld>
            <a:endParaRPr lang="en-GB"/>
          </a:p>
        </p:txBody>
      </p:sp>
    </p:spTree>
    <p:extLst>
      <p:ext uri="{BB962C8B-B14F-4D97-AF65-F5344CB8AC3E}">
        <p14:creationId xmlns:p14="http://schemas.microsoft.com/office/powerpoint/2010/main" val="36718136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a:ea typeface="Calibri"/>
                <a:cs typeface="Calibri"/>
              </a:rPr>
              <a:t>Now we analyze the ML models part</a:t>
            </a:r>
            <a:endParaRPr lang="en-US"/>
          </a:p>
        </p:txBody>
      </p:sp>
      <p:sp>
        <p:nvSpPr>
          <p:cNvPr id="4" name="Segnaposto numero diapositiva 3"/>
          <p:cNvSpPr>
            <a:spLocks noGrp="1"/>
          </p:cNvSpPr>
          <p:nvPr>
            <p:ph type="sldNum" sz="quarter" idx="5"/>
          </p:nvPr>
        </p:nvSpPr>
        <p:spPr/>
        <p:txBody>
          <a:bodyPr/>
          <a:lstStyle/>
          <a:p>
            <a:fld id="{E8E9DAA6-961F-44D3-8595-2451ECD203E6}" type="slidenum">
              <a:rPr lang="en-GB" smtClean="0"/>
              <a:t>16</a:t>
            </a:fld>
            <a:endParaRPr lang="en-GB"/>
          </a:p>
        </p:txBody>
      </p:sp>
    </p:spTree>
    <p:extLst>
      <p:ext uri="{BB962C8B-B14F-4D97-AF65-F5344CB8AC3E}">
        <p14:creationId xmlns:p14="http://schemas.microsoft.com/office/powerpoint/2010/main" val="40779082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a:ea typeface="Calibri"/>
                <a:cs typeface="Calibri"/>
              </a:rPr>
              <a:t>In order to choose and train the best model, we followed a </a:t>
            </a:r>
            <a:r>
              <a:rPr lang="en-US"/>
              <a:t>meticulous ladder.</a:t>
            </a:r>
            <a:endParaRPr lang="en-US">
              <a:ea typeface="Calibri"/>
              <a:cs typeface="Calibri"/>
            </a:endParaRPr>
          </a:p>
        </p:txBody>
      </p:sp>
      <p:sp>
        <p:nvSpPr>
          <p:cNvPr id="4" name="Segnaposto numero diapositiva 3"/>
          <p:cNvSpPr>
            <a:spLocks noGrp="1"/>
          </p:cNvSpPr>
          <p:nvPr>
            <p:ph type="sldNum" sz="quarter" idx="5"/>
          </p:nvPr>
        </p:nvSpPr>
        <p:spPr/>
        <p:txBody>
          <a:bodyPr/>
          <a:lstStyle/>
          <a:p>
            <a:fld id="{E8E9DAA6-961F-44D3-8595-2451ECD203E6}" type="slidenum">
              <a:rPr lang="en-GB" smtClean="0"/>
              <a:t>17</a:t>
            </a:fld>
            <a:endParaRPr lang="en-GB"/>
          </a:p>
        </p:txBody>
      </p:sp>
    </p:spTree>
    <p:extLst>
      <p:ext uri="{BB962C8B-B14F-4D97-AF65-F5344CB8AC3E}">
        <p14:creationId xmlns:p14="http://schemas.microsoft.com/office/powerpoint/2010/main" val="5716926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a:t>We had a really big dataset with over 250,000 (two-hundred and fifty thousand) entries. </a:t>
            </a:r>
            <a:endParaRPr lang="it-IT">
              <a:ea typeface="Calibri" panose="020F0502020204030204"/>
              <a:cs typeface="Calibri" panose="020F0502020204030204"/>
            </a:endParaRPr>
          </a:p>
          <a:p>
            <a:r>
              <a:rPr lang="en-US"/>
              <a:t>To make our work doable and trustworthy, we decided to use only 10% of the data randomly. </a:t>
            </a:r>
            <a:endParaRPr lang="it-IT"/>
          </a:p>
          <a:p>
            <a:r>
              <a:rPr lang="en-US"/>
              <a:t>This way, it was easier to handle, and our dataset still represented the real situation.</a:t>
            </a:r>
            <a:endParaRPr lang="en-US">
              <a:ea typeface="Calibri"/>
              <a:cs typeface="Calibri"/>
            </a:endParaRPr>
          </a:p>
          <a:p>
            <a:r>
              <a:rPr lang="en-US"/>
              <a:t>But we faced a common problem in data science,  unbalanced classes.</a:t>
            </a:r>
            <a:endParaRPr lang="en-US">
              <a:ea typeface="Calibri"/>
              <a:cs typeface="Calibri"/>
            </a:endParaRPr>
          </a:p>
        </p:txBody>
      </p:sp>
      <p:sp>
        <p:nvSpPr>
          <p:cNvPr id="4" name="Segnaposto numero diapositiva 3"/>
          <p:cNvSpPr>
            <a:spLocks noGrp="1"/>
          </p:cNvSpPr>
          <p:nvPr>
            <p:ph type="sldNum" sz="quarter" idx="5"/>
          </p:nvPr>
        </p:nvSpPr>
        <p:spPr/>
        <p:txBody>
          <a:bodyPr/>
          <a:lstStyle/>
          <a:p>
            <a:fld id="{E8E9DAA6-961F-44D3-8595-2451ECD203E6}" type="slidenum">
              <a:rPr lang="en-GB" smtClean="0"/>
              <a:t>18</a:t>
            </a:fld>
            <a:endParaRPr lang="en-GB"/>
          </a:p>
        </p:txBody>
      </p:sp>
    </p:spTree>
    <p:extLst>
      <p:ext uri="{BB962C8B-B14F-4D97-AF65-F5344CB8AC3E}">
        <p14:creationId xmlns:p14="http://schemas.microsoft.com/office/powerpoint/2010/main" val="33813591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a:t>To fix this, we used techniques called oversampling and </a:t>
            </a:r>
            <a:r>
              <a:rPr lang="en-US" err="1"/>
              <a:t>undersampling</a:t>
            </a:r>
            <a:r>
              <a:rPr lang="en-US"/>
              <a:t>.</a:t>
            </a:r>
            <a:endParaRPr lang="it-IT"/>
          </a:p>
          <a:p>
            <a:r>
              <a:rPr lang="en-US"/>
              <a:t>These methods are designed to equalize the representation of each class, </a:t>
            </a:r>
            <a:endParaRPr lang="en-US">
              <a:ea typeface="Calibri"/>
              <a:cs typeface="Calibri"/>
            </a:endParaRPr>
          </a:p>
          <a:p>
            <a:r>
              <a:rPr lang="en-US"/>
              <a:t>thereby providing a more level playing field for our algorithms to learn from.</a:t>
            </a:r>
          </a:p>
        </p:txBody>
      </p:sp>
      <p:sp>
        <p:nvSpPr>
          <p:cNvPr id="4" name="Segnaposto numero diapositiva 3"/>
          <p:cNvSpPr>
            <a:spLocks noGrp="1"/>
          </p:cNvSpPr>
          <p:nvPr>
            <p:ph type="sldNum" sz="quarter" idx="5"/>
          </p:nvPr>
        </p:nvSpPr>
        <p:spPr/>
        <p:txBody>
          <a:bodyPr/>
          <a:lstStyle/>
          <a:p>
            <a:fld id="{E8E9DAA6-961F-44D3-8595-2451ECD203E6}" type="slidenum">
              <a:rPr lang="en-GB" smtClean="0"/>
              <a:t>19</a:t>
            </a:fld>
            <a:endParaRPr lang="en-GB"/>
          </a:p>
        </p:txBody>
      </p:sp>
    </p:spTree>
    <p:extLst>
      <p:ext uri="{BB962C8B-B14F-4D97-AF65-F5344CB8AC3E}">
        <p14:creationId xmlns:p14="http://schemas.microsoft.com/office/powerpoint/2010/main" val="15918567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kern="100">
                <a:effectLst/>
                <a:latin typeface="Calibri" panose="020F0502020204030204" pitchFamily="34" charset="0"/>
                <a:ea typeface="Calibri" panose="020F0502020204030204" pitchFamily="34" charset="0"/>
                <a:cs typeface="Times New Roman" panose="02020603050405020304" pitchFamily="18" charset="0"/>
              </a:rPr>
              <a:t>The dataset is taken from Kaggle, It is Artificially created but preserving Symptom Severity and Disease Occurrence Possibility. It contains 773 diseases and 377 symptoms.</a:t>
            </a:r>
          </a:p>
          <a:p>
            <a:endParaRPr lang="en-GB"/>
          </a:p>
        </p:txBody>
      </p:sp>
      <p:sp>
        <p:nvSpPr>
          <p:cNvPr id="4" name="Segnaposto numero diapositiva 3"/>
          <p:cNvSpPr>
            <a:spLocks noGrp="1"/>
          </p:cNvSpPr>
          <p:nvPr>
            <p:ph type="sldNum" sz="quarter" idx="5"/>
          </p:nvPr>
        </p:nvSpPr>
        <p:spPr/>
        <p:txBody>
          <a:bodyPr/>
          <a:lstStyle/>
          <a:p>
            <a:fld id="{E8E9DAA6-961F-44D3-8595-2451ECD203E6}" type="slidenum">
              <a:rPr lang="en-GB" smtClean="0"/>
              <a:t>2</a:t>
            </a:fld>
            <a:endParaRPr lang="en-GB"/>
          </a:p>
        </p:txBody>
      </p:sp>
    </p:spTree>
    <p:extLst>
      <p:ext uri="{BB962C8B-B14F-4D97-AF65-F5344CB8AC3E}">
        <p14:creationId xmlns:p14="http://schemas.microsoft.com/office/powerpoint/2010/main" val="383269429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a:t>In features extraction We take symptoms and turn them into simple numbers using one-hot encoding.</a:t>
            </a:r>
            <a:endParaRPr lang="it-IT"/>
          </a:p>
          <a:p>
            <a:r>
              <a:rPr lang="en-US">
                <a:ea typeface="Calibri"/>
                <a:cs typeface="+mn-lt"/>
              </a:rPr>
              <a:t>In </a:t>
            </a:r>
            <a:r>
              <a:rPr lang="en-US" err="1">
                <a:ea typeface="Calibri"/>
                <a:cs typeface="+mn-lt"/>
              </a:rPr>
              <a:t>addictional</a:t>
            </a:r>
            <a:r>
              <a:rPr lang="en-US">
                <a:ea typeface="Calibri"/>
                <a:cs typeface="+mn-lt"/>
              </a:rPr>
              <a:t>, </a:t>
            </a:r>
            <a:r>
              <a:rPr lang="en-US"/>
              <a:t>we analyze how these symptoms interact in a network, using measures like Betweenness and Community metrics.</a:t>
            </a:r>
            <a:endParaRPr lang="en-US">
              <a:ea typeface="Calibri"/>
              <a:cs typeface="+mn-lt"/>
            </a:endParaRPr>
          </a:p>
        </p:txBody>
      </p:sp>
      <p:sp>
        <p:nvSpPr>
          <p:cNvPr id="4" name="Segnaposto numero diapositiva 3"/>
          <p:cNvSpPr>
            <a:spLocks noGrp="1"/>
          </p:cNvSpPr>
          <p:nvPr>
            <p:ph type="sldNum" sz="quarter" idx="5"/>
          </p:nvPr>
        </p:nvSpPr>
        <p:spPr/>
        <p:txBody>
          <a:bodyPr/>
          <a:lstStyle/>
          <a:p>
            <a:fld id="{E8E9DAA6-961F-44D3-8595-2451ECD203E6}" type="slidenum">
              <a:rPr lang="en-GB" smtClean="0"/>
              <a:t>20</a:t>
            </a:fld>
            <a:endParaRPr lang="en-GB"/>
          </a:p>
        </p:txBody>
      </p:sp>
    </p:spTree>
    <p:extLst>
      <p:ext uri="{BB962C8B-B14F-4D97-AF65-F5344CB8AC3E}">
        <p14:creationId xmlns:p14="http://schemas.microsoft.com/office/powerpoint/2010/main" val="25784451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A68438-DD85-8577-2FB0-D78D8082BEC7}"/>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EBE3C942-F8A5-4E2D-E99D-A2ECF2A177B5}"/>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89AD592D-3AF0-866F-AE2E-033F859EF9B1}"/>
              </a:ext>
            </a:extLst>
          </p:cNvPr>
          <p:cNvSpPr>
            <a:spLocks noGrp="1"/>
          </p:cNvSpPr>
          <p:nvPr>
            <p:ph type="body" idx="1"/>
          </p:nvPr>
        </p:nvSpPr>
        <p:spPr/>
        <p:txBody>
          <a:bodyPr/>
          <a:lstStyle/>
          <a:p>
            <a:r>
              <a:rPr lang="en-US"/>
              <a:t>Our choice for the model narrows down to three models, RF LR and MLP, renowned for their robust predictive capabilities in the field of disease prediction.</a:t>
            </a:r>
            <a:endParaRPr lang="it-IT"/>
          </a:p>
        </p:txBody>
      </p:sp>
      <p:sp>
        <p:nvSpPr>
          <p:cNvPr id="4" name="Segnaposto numero diapositiva 3">
            <a:extLst>
              <a:ext uri="{FF2B5EF4-FFF2-40B4-BE49-F238E27FC236}">
                <a16:creationId xmlns:a16="http://schemas.microsoft.com/office/drawing/2014/main" id="{C0E16EB6-7CC2-9D22-C008-3F5222B0244F}"/>
              </a:ext>
            </a:extLst>
          </p:cNvPr>
          <p:cNvSpPr>
            <a:spLocks noGrp="1"/>
          </p:cNvSpPr>
          <p:nvPr>
            <p:ph type="sldNum" sz="quarter" idx="5"/>
          </p:nvPr>
        </p:nvSpPr>
        <p:spPr/>
        <p:txBody>
          <a:bodyPr/>
          <a:lstStyle/>
          <a:p>
            <a:fld id="{E8E9DAA6-961F-44D3-8595-2451ECD203E6}" type="slidenum">
              <a:rPr lang="en-GB" smtClean="0"/>
              <a:t>21</a:t>
            </a:fld>
            <a:endParaRPr lang="en-GB"/>
          </a:p>
        </p:txBody>
      </p:sp>
    </p:spTree>
    <p:extLst>
      <p:ext uri="{BB962C8B-B14F-4D97-AF65-F5344CB8AC3E}">
        <p14:creationId xmlns:p14="http://schemas.microsoft.com/office/powerpoint/2010/main" val="40382452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a:ea typeface="Calibri"/>
                <a:cs typeface="Calibri"/>
              </a:rPr>
              <a:t>In </a:t>
            </a:r>
            <a:r>
              <a:rPr lang="en-US"/>
              <a:t>Features Selection </a:t>
            </a:r>
            <a:r>
              <a:rPr lang="en-US">
                <a:ea typeface="Calibri"/>
                <a:cs typeface="Calibri"/>
              </a:rPr>
              <a:t>step, For </a:t>
            </a:r>
            <a:r>
              <a:rPr lang="en-US" b="1">
                <a:ea typeface="Calibri"/>
                <a:cs typeface="Calibri"/>
              </a:rPr>
              <a:t>each candidate model</a:t>
            </a:r>
            <a:r>
              <a:rPr lang="en-US">
                <a:ea typeface="Calibri"/>
                <a:cs typeface="Calibri"/>
              </a:rPr>
              <a:t>, we </a:t>
            </a:r>
            <a:r>
              <a:rPr lang="en-US" b="1">
                <a:ea typeface="Calibri"/>
                <a:cs typeface="Calibri"/>
              </a:rPr>
              <a:t>search</a:t>
            </a:r>
            <a:r>
              <a:rPr lang="en-US">
                <a:ea typeface="Calibri"/>
                <a:cs typeface="Calibri"/>
              </a:rPr>
              <a:t> the </a:t>
            </a:r>
            <a:r>
              <a:rPr lang="en-US" b="1">
                <a:ea typeface="Calibri"/>
                <a:cs typeface="Calibri"/>
              </a:rPr>
              <a:t>best features combination, that was selected</a:t>
            </a:r>
            <a:r>
              <a:rPr lang="en-US"/>
              <a:t> through forward stepwise selection.</a:t>
            </a:r>
            <a:endParaRPr lang="en-US" b="1">
              <a:ea typeface="Calibri"/>
              <a:cs typeface="Calibri"/>
            </a:endParaRPr>
          </a:p>
          <a:p>
            <a:r>
              <a:rPr lang="en-US"/>
              <a:t>This process is guided by one goal: maximizing accuracy.</a:t>
            </a:r>
            <a:endParaRPr lang="en-US">
              <a:ea typeface="Calibri"/>
              <a:cs typeface="Calibri"/>
            </a:endParaRPr>
          </a:p>
          <a:p>
            <a:r>
              <a:rPr lang="en-US"/>
              <a:t>We often reach our best model within just 2 to 3 iterations.</a:t>
            </a:r>
            <a:endParaRPr lang="en-US">
              <a:ea typeface="Calibri"/>
              <a:cs typeface="Calibri"/>
            </a:endParaRPr>
          </a:p>
        </p:txBody>
      </p:sp>
      <p:sp>
        <p:nvSpPr>
          <p:cNvPr id="4" name="Segnaposto numero diapositiva 3"/>
          <p:cNvSpPr>
            <a:spLocks noGrp="1"/>
          </p:cNvSpPr>
          <p:nvPr>
            <p:ph type="sldNum" sz="quarter" idx="5"/>
          </p:nvPr>
        </p:nvSpPr>
        <p:spPr/>
        <p:txBody>
          <a:bodyPr/>
          <a:lstStyle/>
          <a:p>
            <a:fld id="{E8E9DAA6-961F-44D3-8595-2451ECD203E6}" type="slidenum">
              <a:rPr lang="en-GB" smtClean="0"/>
              <a:t>22</a:t>
            </a:fld>
            <a:endParaRPr lang="en-GB"/>
          </a:p>
        </p:txBody>
      </p:sp>
    </p:spTree>
    <p:extLst>
      <p:ext uri="{BB962C8B-B14F-4D97-AF65-F5344CB8AC3E}">
        <p14:creationId xmlns:p14="http://schemas.microsoft.com/office/powerpoint/2010/main" val="276205295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a:t>Now, let's talk about fine-tuning our model.</a:t>
            </a:r>
            <a:endParaRPr lang="it-IT"/>
          </a:p>
          <a:p>
            <a:r>
              <a:rPr lang="en-US"/>
              <a:t>Instead of trying every possible combination of settings (which would take forever), we took a more practical but Greedy Approach. </a:t>
            </a:r>
            <a:endParaRPr lang="en-US">
              <a:ea typeface="Calibri"/>
              <a:cs typeface="Calibri"/>
            </a:endParaRPr>
          </a:p>
          <a:p>
            <a:r>
              <a:rPr lang="en-US"/>
              <a:t>Instead of searching for the best combination of all parameters simultaneously, </a:t>
            </a:r>
            <a:endParaRPr lang="en-US">
              <a:ea typeface="Calibri"/>
              <a:cs typeface="Calibri"/>
            </a:endParaRPr>
          </a:p>
          <a:p>
            <a:r>
              <a:rPr lang="en-US"/>
              <a:t>we tuned one parameter at a time, ensuring that each step moved us towards a more optimal model.</a:t>
            </a:r>
            <a:endParaRPr lang="en-US">
              <a:ea typeface="Calibri"/>
              <a:cs typeface="Calibri"/>
            </a:endParaRPr>
          </a:p>
          <a:p>
            <a:r>
              <a:rPr lang="en-US"/>
              <a:t>It’s essential to understand that while this method may not yield the absolute best combination, </a:t>
            </a:r>
          </a:p>
          <a:p>
            <a:r>
              <a:rPr lang="en-US"/>
              <a:t>it provides a balance between thoroughness and computational efficiency.</a:t>
            </a:r>
            <a:endParaRPr lang="en-US">
              <a:ea typeface="Calibri"/>
              <a:cs typeface="Calibri"/>
            </a:endParaRPr>
          </a:p>
          <a:p>
            <a:r>
              <a:rPr lang="en-US"/>
              <a:t>We also leverage on cross-validation that is essencial to prevent overfitting,</a:t>
            </a:r>
          </a:p>
          <a:p>
            <a:r>
              <a:rPr lang="en-US"/>
              <a:t>and ensuring that the model is robust across different subsets.</a:t>
            </a:r>
            <a:endParaRPr lang="en-US">
              <a:ea typeface="Calibri"/>
              <a:cs typeface="Calibri"/>
            </a:endParaRPr>
          </a:p>
        </p:txBody>
      </p:sp>
      <p:sp>
        <p:nvSpPr>
          <p:cNvPr id="4" name="Segnaposto numero diapositiva 3"/>
          <p:cNvSpPr>
            <a:spLocks noGrp="1"/>
          </p:cNvSpPr>
          <p:nvPr>
            <p:ph type="sldNum" sz="quarter" idx="5"/>
          </p:nvPr>
        </p:nvSpPr>
        <p:spPr/>
        <p:txBody>
          <a:bodyPr/>
          <a:lstStyle/>
          <a:p>
            <a:fld id="{E8E9DAA6-961F-44D3-8595-2451ECD203E6}" type="slidenum">
              <a:rPr lang="en-GB" smtClean="0"/>
              <a:t>23</a:t>
            </a:fld>
            <a:endParaRPr lang="en-GB"/>
          </a:p>
        </p:txBody>
      </p:sp>
    </p:spTree>
    <p:extLst>
      <p:ext uri="{BB962C8B-B14F-4D97-AF65-F5344CB8AC3E}">
        <p14:creationId xmlns:p14="http://schemas.microsoft.com/office/powerpoint/2010/main" val="419357951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a:ea typeface="Calibri"/>
                <a:cs typeface="Calibri"/>
              </a:rPr>
              <a:t>After finding the best parameters we trained 6 models</a:t>
            </a:r>
          </a:p>
          <a:p>
            <a:r>
              <a:rPr lang="en-US">
                <a:ea typeface="Calibri"/>
                <a:cs typeface="Calibri"/>
              </a:rPr>
              <a:t>The first 3 only have the symptom feature one-hot vectors. In all 3 cases there is consistently low overfitting, reaching almost 90% accuracy for train and test data with all 3 models.</a:t>
            </a:r>
          </a:p>
        </p:txBody>
      </p:sp>
      <p:sp>
        <p:nvSpPr>
          <p:cNvPr id="4" name="Segnaposto numero diapositiva 3"/>
          <p:cNvSpPr>
            <a:spLocks noGrp="1"/>
          </p:cNvSpPr>
          <p:nvPr>
            <p:ph type="sldNum" sz="quarter" idx="5"/>
          </p:nvPr>
        </p:nvSpPr>
        <p:spPr/>
        <p:txBody>
          <a:bodyPr/>
          <a:lstStyle/>
          <a:p>
            <a:fld id="{E8E9DAA6-961F-44D3-8595-2451ECD203E6}" type="slidenum">
              <a:rPr lang="en-GB" smtClean="0"/>
              <a:t>24</a:t>
            </a:fld>
            <a:endParaRPr lang="en-GB"/>
          </a:p>
        </p:txBody>
      </p:sp>
    </p:spTree>
    <p:extLst>
      <p:ext uri="{BB962C8B-B14F-4D97-AF65-F5344CB8AC3E}">
        <p14:creationId xmlns:p14="http://schemas.microsoft.com/office/powerpoint/2010/main" val="96186267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a:ea typeface="Calibri"/>
                <a:cs typeface="Calibri"/>
              </a:rPr>
              <a:t>Then we trained 3 models using the network features</a:t>
            </a:r>
          </a:p>
          <a:p>
            <a:r>
              <a:rPr lang="en-US">
                <a:ea typeface="Calibri"/>
                <a:cs typeface="Calibri"/>
              </a:rPr>
              <a:t>These models have some overfitting, with 90% test and 95% train accuracy</a:t>
            </a:r>
          </a:p>
          <a:p>
            <a:r>
              <a:rPr lang="en-US">
                <a:ea typeface="Calibri"/>
                <a:cs typeface="Calibri"/>
              </a:rPr>
              <a:t>this can be expected because there are many more features with respect to the symptom-only models</a:t>
            </a:r>
          </a:p>
          <a:p>
            <a:r>
              <a:rPr lang="en-US">
                <a:ea typeface="Calibri"/>
                <a:cs typeface="Calibri"/>
              </a:rPr>
              <a:t>We chose to retain the logistic regression because it has the best performance</a:t>
            </a:r>
          </a:p>
        </p:txBody>
      </p:sp>
      <p:sp>
        <p:nvSpPr>
          <p:cNvPr id="4" name="Segnaposto numero diapositiva 3"/>
          <p:cNvSpPr>
            <a:spLocks noGrp="1"/>
          </p:cNvSpPr>
          <p:nvPr>
            <p:ph type="sldNum" sz="quarter" idx="5"/>
          </p:nvPr>
        </p:nvSpPr>
        <p:spPr/>
        <p:txBody>
          <a:bodyPr/>
          <a:lstStyle/>
          <a:p>
            <a:fld id="{E8E9DAA6-961F-44D3-8595-2451ECD203E6}" type="slidenum">
              <a:rPr lang="en-GB" smtClean="0"/>
              <a:t>25</a:t>
            </a:fld>
            <a:endParaRPr lang="en-GB"/>
          </a:p>
        </p:txBody>
      </p:sp>
    </p:spTree>
    <p:extLst>
      <p:ext uri="{BB962C8B-B14F-4D97-AF65-F5344CB8AC3E}">
        <p14:creationId xmlns:p14="http://schemas.microsoft.com/office/powerpoint/2010/main" val="334069629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a:t>We </a:t>
            </a:r>
            <a:r>
              <a:rPr lang="en-US" b="1"/>
              <a:t>compared</a:t>
            </a:r>
            <a:r>
              <a:rPr lang="en-US"/>
              <a:t> the effect of the new features with respect to the symptom only model</a:t>
            </a:r>
          </a:p>
          <a:p>
            <a:r>
              <a:rPr lang="en-US">
                <a:ea typeface="Calibri"/>
                <a:cs typeface="Calibri"/>
              </a:rPr>
              <a:t>It only </a:t>
            </a:r>
            <a:r>
              <a:rPr lang="en-US" b="1" err="1">
                <a:ea typeface="Calibri"/>
                <a:cs typeface="Calibri"/>
              </a:rPr>
              <a:t>sligthly</a:t>
            </a:r>
            <a:r>
              <a:rPr lang="en-US" b="1">
                <a:ea typeface="Calibri"/>
                <a:cs typeface="Calibri"/>
              </a:rPr>
              <a:t> improved</a:t>
            </a:r>
            <a:r>
              <a:rPr lang="en-US">
                <a:ea typeface="Calibri"/>
                <a:cs typeface="Calibri"/>
              </a:rPr>
              <a:t> the model (around 1%), but it made it </a:t>
            </a:r>
            <a:r>
              <a:rPr lang="en-US" b="1">
                <a:ea typeface="Calibri"/>
                <a:cs typeface="Calibri"/>
              </a:rPr>
              <a:t>more complex</a:t>
            </a:r>
            <a:endParaRPr lang="it-IT" b="1">
              <a:cs typeface="Calibri"/>
            </a:endParaRPr>
          </a:p>
          <a:p>
            <a:r>
              <a:rPr lang="en-US">
                <a:ea typeface="Calibri"/>
                <a:cs typeface="Calibri"/>
              </a:rPr>
              <a:t>One cause is the </a:t>
            </a:r>
            <a:r>
              <a:rPr lang="en-US" b="1" err="1">
                <a:ea typeface="Calibri"/>
                <a:cs typeface="Calibri"/>
              </a:rPr>
              <a:t>datatse</a:t>
            </a:r>
            <a:r>
              <a:rPr lang="en-US" err="1">
                <a:ea typeface="Calibri"/>
                <a:cs typeface="Calibri"/>
              </a:rPr>
              <a:t>t</a:t>
            </a:r>
            <a:r>
              <a:rPr lang="en-US">
                <a:ea typeface="Calibri"/>
                <a:cs typeface="Calibri"/>
              </a:rPr>
              <a:t> is artificially generated, so it probably is linearly separable with added noise, so as a future work this analysis can be repeated on more complex data</a:t>
            </a:r>
          </a:p>
          <a:p>
            <a:r>
              <a:rPr lang="en-US"/>
              <a:t>Completed the </a:t>
            </a:r>
            <a:r>
              <a:rPr lang="en-US" b="1"/>
              <a:t>first goal</a:t>
            </a:r>
            <a:r>
              <a:rPr lang="en-US"/>
              <a:t>: the </a:t>
            </a:r>
            <a:r>
              <a:rPr lang="en-US" b="1"/>
              <a:t>comparison</a:t>
            </a:r>
            <a:r>
              <a:rPr lang="en-US"/>
              <a:t> between the two kind of models</a:t>
            </a:r>
            <a:endParaRPr lang="en-US">
              <a:cs typeface="Calibri"/>
            </a:endParaRPr>
          </a:p>
          <a:p>
            <a:r>
              <a:rPr lang="en-US">
                <a:ea typeface="Calibri"/>
                <a:cs typeface="Calibri"/>
              </a:rPr>
              <a:t>For </a:t>
            </a:r>
            <a:r>
              <a:rPr lang="en-US" b="1">
                <a:ea typeface="Calibri"/>
                <a:cs typeface="Calibri"/>
              </a:rPr>
              <a:t>further analysis</a:t>
            </a:r>
            <a:r>
              <a:rPr lang="en-US">
                <a:ea typeface="Calibri"/>
                <a:cs typeface="Calibri"/>
              </a:rPr>
              <a:t> we will consider the model based on network features</a:t>
            </a:r>
          </a:p>
        </p:txBody>
      </p:sp>
      <p:sp>
        <p:nvSpPr>
          <p:cNvPr id="4" name="Segnaposto numero diapositiva 3"/>
          <p:cNvSpPr>
            <a:spLocks noGrp="1"/>
          </p:cNvSpPr>
          <p:nvPr>
            <p:ph type="sldNum" sz="quarter" idx="5"/>
          </p:nvPr>
        </p:nvSpPr>
        <p:spPr/>
        <p:txBody>
          <a:bodyPr/>
          <a:lstStyle/>
          <a:p>
            <a:fld id="{E8E9DAA6-961F-44D3-8595-2451ECD203E6}" type="slidenum">
              <a:rPr lang="en-GB" smtClean="0"/>
              <a:t>26</a:t>
            </a:fld>
            <a:endParaRPr lang="en-GB"/>
          </a:p>
        </p:txBody>
      </p:sp>
    </p:spTree>
    <p:extLst>
      <p:ext uri="{BB962C8B-B14F-4D97-AF65-F5344CB8AC3E}">
        <p14:creationId xmlns:p14="http://schemas.microsoft.com/office/powerpoint/2010/main" val="411648195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a:ea typeface="Calibri"/>
                <a:cs typeface="Calibri"/>
              </a:rPr>
              <a:t>-For a classification problem with this many classes the </a:t>
            </a:r>
            <a:r>
              <a:rPr lang="en-US" b="1">
                <a:ea typeface="Calibri"/>
                <a:cs typeface="Calibri"/>
              </a:rPr>
              <a:t>overall accuracy</a:t>
            </a:r>
            <a:r>
              <a:rPr lang="en-US">
                <a:ea typeface="Calibri"/>
                <a:cs typeface="Calibri"/>
              </a:rPr>
              <a:t> isn't the only metric to rely on. At the same time, it's </a:t>
            </a:r>
            <a:r>
              <a:rPr lang="en-US" b="1">
                <a:ea typeface="Calibri"/>
                <a:cs typeface="Calibri"/>
              </a:rPr>
              <a:t>impossible to evaluate</a:t>
            </a:r>
            <a:r>
              <a:rPr lang="en-US">
                <a:ea typeface="Calibri"/>
                <a:cs typeface="Calibri"/>
              </a:rPr>
              <a:t> the performance for </a:t>
            </a:r>
            <a:r>
              <a:rPr lang="en-US" b="1">
                <a:ea typeface="Calibri"/>
                <a:cs typeface="Calibri"/>
              </a:rPr>
              <a:t>each single disease</a:t>
            </a:r>
            <a:r>
              <a:rPr lang="en-US">
                <a:ea typeface="Calibri"/>
                <a:cs typeface="Calibri"/>
              </a:rPr>
              <a:t> class</a:t>
            </a:r>
            <a:endParaRPr lang="it-IT">
              <a:ea typeface="Calibri" panose="020F0502020204030204"/>
              <a:cs typeface="Calibri" panose="020F0502020204030204"/>
            </a:endParaRPr>
          </a:p>
          <a:p>
            <a:r>
              <a:rPr lang="en-US" b="1">
                <a:ea typeface="Calibri"/>
                <a:cs typeface="Calibri"/>
              </a:rPr>
              <a:t>-</a:t>
            </a:r>
            <a:r>
              <a:rPr lang="en-US">
                <a:ea typeface="Calibri"/>
                <a:cs typeface="Calibri"/>
              </a:rPr>
              <a:t>We evaluate the </a:t>
            </a:r>
            <a:r>
              <a:rPr lang="en-US" b="1">
                <a:ea typeface="Calibri"/>
                <a:cs typeface="Calibri"/>
              </a:rPr>
              <a:t>accuracy for each clustered class</a:t>
            </a:r>
            <a:r>
              <a:rPr lang="en-US">
                <a:ea typeface="Calibri"/>
                <a:cs typeface="Calibri"/>
              </a:rPr>
              <a:t> based on </a:t>
            </a:r>
            <a:r>
              <a:rPr lang="en-US" b="1">
                <a:ea typeface="Calibri"/>
                <a:cs typeface="Calibri"/>
              </a:rPr>
              <a:t>DI L1 and L2</a:t>
            </a:r>
            <a:r>
              <a:rPr lang="en-US">
                <a:ea typeface="Calibri"/>
                <a:cs typeface="Calibri"/>
              </a:rPr>
              <a:t>, using as we defined before the classes low-low, low-high, </a:t>
            </a:r>
            <a:r>
              <a:rPr lang="en-US" err="1">
                <a:ea typeface="Calibri"/>
                <a:cs typeface="Calibri"/>
              </a:rPr>
              <a:t>ettc</a:t>
            </a:r>
          </a:p>
          <a:p>
            <a:r>
              <a:rPr lang="en-US">
                <a:ea typeface="Calibri"/>
                <a:cs typeface="Calibri"/>
              </a:rPr>
              <a:t>-</a:t>
            </a:r>
            <a:r>
              <a:rPr lang="en-US" b="1">
                <a:ea typeface="Calibri"/>
                <a:cs typeface="Calibri"/>
              </a:rPr>
              <a:t>Where there's low</a:t>
            </a:r>
            <a:r>
              <a:rPr lang="en-US">
                <a:ea typeface="Calibri"/>
                <a:cs typeface="Calibri"/>
              </a:rPr>
              <a:t> diagnostic </a:t>
            </a:r>
            <a:r>
              <a:rPr lang="en-US" b="1">
                <a:ea typeface="Calibri"/>
                <a:cs typeface="Calibri"/>
              </a:rPr>
              <a:t>accuracy: overlap</a:t>
            </a:r>
          </a:p>
        </p:txBody>
      </p:sp>
      <p:sp>
        <p:nvSpPr>
          <p:cNvPr id="4" name="Segnaposto numero diapositiva 3"/>
          <p:cNvSpPr>
            <a:spLocks noGrp="1"/>
          </p:cNvSpPr>
          <p:nvPr>
            <p:ph type="sldNum" sz="quarter" idx="5"/>
          </p:nvPr>
        </p:nvSpPr>
        <p:spPr/>
        <p:txBody>
          <a:bodyPr/>
          <a:lstStyle/>
          <a:p>
            <a:fld id="{E8E9DAA6-961F-44D3-8595-2451ECD203E6}" type="slidenum">
              <a:rPr lang="en-GB" smtClean="0"/>
              <a:t>27</a:t>
            </a:fld>
            <a:endParaRPr lang="en-GB"/>
          </a:p>
        </p:txBody>
      </p:sp>
    </p:spTree>
    <p:extLst>
      <p:ext uri="{BB962C8B-B14F-4D97-AF65-F5344CB8AC3E}">
        <p14:creationId xmlns:p14="http://schemas.microsoft.com/office/powerpoint/2010/main" val="197736372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a:ea typeface="Calibri"/>
                <a:cs typeface="Calibri"/>
              </a:rPr>
              <a:t>The worst performing diseases are the ones where their symptoms greatly overlap with other diseases</a:t>
            </a:r>
          </a:p>
          <a:p>
            <a:r>
              <a:rPr lang="en-US">
                <a:ea typeface="Calibri"/>
                <a:cs typeface="Calibri"/>
              </a:rPr>
              <a:t>For example bladder cancer shares 90% of it's symptoms with a specific type of diabetes</a:t>
            </a:r>
          </a:p>
        </p:txBody>
      </p:sp>
      <p:sp>
        <p:nvSpPr>
          <p:cNvPr id="4" name="Segnaposto numero diapositiva 3"/>
          <p:cNvSpPr>
            <a:spLocks noGrp="1"/>
          </p:cNvSpPr>
          <p:nvPr>
            <p:ph type="sldNum" sz="quarter" idx="5"/>
          </p:nvPr>
        </p:nvSpPr>
        <p:spPr/>
        <p:txBody>
          <a:bodyPr/>
          <a:lstStyle/>
          <a:p>
            <a:fld id="{E8E9DAA6-961F-44D3-8595-2451ECD203E6}" type="slidenum">
              <a:rPr lang="en-GB" smtClean="0"/>
              <a:t>28</a:t>
            </a:fld>
            <a:endParaRPr lang="en-GB"/>
          </a:p>
        </p:txBody>
      </p:sp>
    </p:spTree>
    <p:extLst>
      <p:ext uri="{BB962C8B-B14F-4D97-AF65-F5344CB8AC3E}">
        <p14:creationId xmlns:p14="http://schemas.microsoft.com/office/powerpoint/2010/main" val="28729033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4009CD-4630-984E-1435-E875CDD09CD2}"/>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EAD63639-328E-9B98-B28E-6EF69A950C7B}"/>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268D4960-2B9A-A93C-B115-FCB1278E7EBA}"/>
              </a:ext>
            </a:extLst>
          </p:cNvPr>
          <p:cNvSpPr>
            <a:spLocks noGrp="1"/>
          </p:cNvSpPr>
          <p:nvPr>
            <p:ph type="body" idx="1"/>
          </p:nvPr>
        </p:nvSpPr>
        <p:spPr/>
        <p:txBody>
          <a:bodyPr/>
          <a:lstStyle/>
          <a:p>
            <a:r>
              <a:rPr lang="en-US">
                <a:ea typeface="Calibri"/>
                <a:cs typeface="Calibri"/>
              </a:rPr>
              <a:t>-To isolate the most </a:t>
            </a:r>
            <a:r>
              <a:rPr lang="en-US" b="1">
                <a:ea typeface="Calibri"/>
                <a:cs typeface="Calibri"/>
              </a:rPr>
              <a:t>important features</a:t>
            </a:r>
            <a:r>
              <a:rPr lang="en-US">
                <a:ea typeface="Calibri"/>
                <a:cs typeface="Calibri"/>
              </a:rPr>
              <a:t>, we divided them into </a:t>
            </a:r>
            <a:r>
              <a:rPr lang="en-US" b="1">
                <a:ea typeface="Calibri"/>
                <a:cs typeface="Calibri"/>
              </a:rPr>
              <a:t>4 classes based on </a:t>
            </a:r>
            <a:r>
              <a:rPr lang="en-US" b="1" err="1">
                <a:ea typeface="Calibri"/>
                <a:cs typeface="Calibri"/>
              </a:rPr>
              <a:t>syptom</a:t>
            </a:r>
            <a:r>
              <a:rPr lang="en-US" b="1">
                <a:ea typeface="Calibri"/>
                <a:cs typeface="Calibri"/>
              </a:rPr>
              <a:t> indexes</a:t>
            </a:r>
            <a:r>
              <a:rPr lang="en-US">
                <a:ea typeface="Calibri"/>
                <a:cs typeface="Calibri"/>
              </a:rPr>
              <a:t> L1 and L2</a:t>
            </a:r>
          </a:p>
          <a:p>
            <a:r>
              <a:rPr lang="en-US">
                <a:ea typeface="Calibri"/>
                <a:cs typeface="Calibri"/>
              </a:rPr>
              <a:t>Using only the most specific symptoms yields a low accuracy for many classes</a:t>
            </a:r>
          </a:p>
          <a:p>
            <a:r>
              <a:rPr lang="en-US" b="1">
                <a:ea typeface="Calibri"/>
                <a:cs typeface="Calibri"/>
              </a:rPr>
              <a:t>-</a:t>
            </a:r>
            <a:r>
              <a:rPr lang="en-US">
                <a:ea typeface="Calibri"/>
                <a:cs typeface="Calibri"/>
              </a:rPr>
              <a:t>We </a:t>
            </a:r>
            <a:r>
              <a:rPr lang="en-US" b="1">
                <a:ea typeface="Calibri"/>
                <a:cs typeface="Calibri"/>
              </a:rPr>
              <a:t>expanded the feature set</a:t>
            </a:r>
            <a:r>
              <a:rPr lang="en-US">
                <a:ea typeface="Calibri"/>
                <a:cs typeface="Calibri"/>
              </a:rPr>
              <a:t> including increasingly more features, </a:t>
            </a:r>
            <a:r>
              <a:rPr lang="en-US" b="1">
                <a:ea typeface="Calibri"/>
                <a:cs typeface="Calibri"/>
              </a:rPr>
              <a:t>reaching a</a:t>
            </a:r>
            <a:r>
              <a:rPr lang="en-US">
                <a:ea typeface="Calibri"/>
                <a:cs typeface="Calibri"/>
              </a:rPr>
              <a:t> good </a:t>
            </a:r>
            <a:r>
              <a:rPr lang="en-US" b="1">
                <a:ea typeface="Calibri"/>
                <a:cs typeface="Calibri"/>
              </a:rPr>
              <a:t>balance</a:t>
            </a:r>
            <a:r>
              <a:rPr lang="en-US">
                <a:ea typeface="Calibri"/>
                <a:cs typeface="Calibri"/>
              </a:rPr>
              <a:t> of complexity (</a:t>
            </a:r>
            <a:r>
              <a:rPr lang="en-US" b="1">
                <a:ea typeface="Calibri"/>
                <a:cs typeface="Calibri"/>
              </a:rPr>
              <a:t>-30% features</a:t>
            </a:r>
            <a:r>
              <a:rPr lang="en-US">
                <a:ea typeface="Calibri"/>
                <a:cs typeface="Calibri"/>
              </a:rPr>
              <a:t>) and accuracy (</a:t>
            </a:r>
            <a:r>
              <a:rPr lang="en-US" b="1">
                <a:ea typeface="Calibri"/>
                <a:cs typeface="Calibri"/>
              </a:rPr>
              <a:t>-1% accuracy</a:t>
            </a:r>
            <a:r>
              <a:rPr lang="en-US">
                <a:ea typeface="Calibri"/>
                <a:cs typeface="Calibri"/>
              </a:rPr>
              <a:t>)</a:t>
            </a:r>
          </a:p>
          <a:p>
            <a:r>
              <a:rPr lang="en-US">
                <a:ea typeface="Calibri"/>
                <a:cs typeface="Calibri"/>
              </a:rPr>
              <a:t>-</a:t>
            </a:r>
            <a:r>
              <a:rPr lang="en-US" b="1">
                <a:ea typeface="Calibri"/>
                <a:cs typeface="Calibri"/>
              </a:rPr>
              <a:t>We then tested on</a:t>
            </a:r>
            <a:r>
              <a:rPr lang="en-US">
                <a:ea typeface="Calibri"/>
                <a:cs typeface="Calibri"/>
              </a:rPr>
              <a:t> the </a:t>
            </a:r>
            <a:r>
              <a:rPr lang="en-US" b="1">
                <a:ea typeface="Calibri"/>
                <a:cs typeface="Calibri"/>
              </a:rPr>
              <a:t>full</a:t>
            </a:r>
            <a:r>
              <a:rPr lang="en-US">
                <a:ea typeface="Calibri"/>
                <a:cs typeface="Calibri"/>
              </a:rPr>
              <a:t> (balanced) </a:t>
            </a:r>
            <a:r>
              <a:rPr lang="en-US" b="1">
                <a:ea typeface="Calibri"/>
                <a:cs typeface="Calibri"/>
              </a:rPr>
              <a:t>dataset</a:t>
            </a:r>
            <a:r>
              <a:rPr lang="en-US">
                <a:ea typeface="Calibri"/>
                <a:cs typeface="Calibri"/>
              </a:rPr>
              <a:t>, including</a:t>
            </a:r>
            <a:r>
              <a:rPr lang="en-US" b="1">
                <a:ea typeface="Calibri"/>
                <a:cs typeface="Calibri"/>
              </a:rPr>
              <a:t> more metrics</a:t>
            </a:r>
            <a:r>
              <a:rPr lang="en-US">
                <a:ea typeface="Calibri"/>
                <a:cs typeface="Calibri"/>
              </a:rPr>
              <a:t> (precision, recall, accuracy) which as </a:t>
            </a:r>
            <a:r>
              <a:rPr lang="en-US" err="1">
                <a:ea typeface="Calibri"/>
                <a:cs typeface="Calibri"/>
              </a:rPr>
              <a:t>espected</a:t>
            </a:r>
            <a:r>
              <a:rPr lang="en-US">
                <a:ea typeface="Calibri"/>
                <a:cs typeface="Calibri"/>
              </a:rPr>
              <a:t> only lowered by a percent and a half with respect to the full model. The area under the roc curve was basically the same, so it performed well also across all classes. </a:t>
            </a:r>
          </a:p>
          <a:p>
            <a:r>
              <a:rPr lang="en-US" b="1">
                <a:ea typeface="Calibri"/>
                <a:cs typeface="Calibri"/>
              </a:rPr>
              <a:t>-</a:t>
            </a:r>
            <a:r>
              <a:rPr lang="en-US">
                <a:ea typeface="Calibri"/>
                <a:cs typeface="Calibri"/>
              </a:rPr>
              <a:t>The resulting </a:t>
            </a:r>
            <a:r>
              <a:rPr lang="en-US" b="1">
                <a:ea typeface="Calibri"/>
                <a:cs typeface="Calibri"/>
              </a:rPr>
              <a:t>time reduction was 10%, by lowering the </a:t>
            </a:r>
          </a:p>
        </p:txBody>
      </p:sp>
      <p:sp>
        <p:nvSpPr>
          <p:cNvPr id="4" name="Segnaposto numero diapositiva 3">
            <a:extLst>
              <a:ext uri="{FF2B5EF4-FFF2-40B4-BE49-F238E27FC236}">
                <a16:creationId xmlns:a16="http://schemas.microsoft.com/office/drawing/2014/main" id="{B397A636-AE04-666B-F2A0-4BD1432315C6}"/>
              </a:ext>
            </a:extLst>
          </p:cNvPr>
          <p:cNvSpPr>
            <a:spLocks noGrp="1"/>
          </p:cNvSpPr>
          <p:nvPr>
            <p:ph type="sldNum" sz="quarter" idx="5"/>
          </p:nvPr>
        </p:nvSpPr>
        <p:spPr/>
        <p:txBody>
          <a:bodyPr/>
          <a:lstStyle/>
          <a:p>
            <a:fld id="{E8E9DAA6-961F-44D3-8595-2451ECD203E6}" type="slidenum">
              <a:rPr lang="en-GB" smtClean="0"/>
              <a:t>29</a:t>
            </a:fld>
            <a:endParaRPr lang="en-GB"/>
          </a:p>
        </p:txBody>
      </p:sp>
    </p:spTree>
    <p:extLst>
      <p:ext uri="{BB962C8B-B14F-4D97-AF65-F5344CB8AC3E}">
        <p14:creationId xmlns:p14="http://schemas.microsoft.com/office/powerpoint/2010/main" val="2855040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kern="100">
                <a:effectLst/>
                <a:latin typeface="Calibri" panose="020F0502020204030204" pitchFamily="34" charset="0"/>
                <a:ea typeface="Calibri" panose="020F0502020204030204" pitchFamily="34" charset="0"/>
                <a:cs typeface="Times New Roman" panose="02020603050405020304" pitchFamily="18" charset="0"/>
              </a:rPr>
              <a:t>We mainly have to objective: the first is to enrich the dataset with information about the network, in order to improve the model performance and generalization. The second is to extract from the network the most relevant symptoms and remove from the dataset the less important ones, in order to reduce the computational cost of the training phase and possible overfitting.</a:t>
            </a:r>
          </a:p>
          <a:p>
            <a:endParaRPr lang="en-GB"/>
          </a:p>
        </p:txBody>
      </p:sp>
      <p:sp>
        <p:nvSpPr>
          <p:cNvPr id="4" name="Segnaposto numero diapositiva 3"/>
          <p:cNvSpPr>
            <a:spLocks noGrp="1"/>
          </p:cNvSpPr>
          <p:nvPr>
            <p:ph type="sldNum" sz="quarter" idx="5"/>
          </p:nvPr>
        </p:nvSpPr>
        <p:spPr/>
        <p:txBody>
          <a:bodyPr/>
          <a:lstStyle/>
          <a:p>
            <a:fld id="{E8E9DAA6-961F-44D3-8595-2451ECD203E6}" type="slidenum">
              <a:rPr lang="en-GB" smtClean="0"/>
              <a:t>3</a:t>
            </a:fld>
            <a:endParaRPr lang="en-GB"/>
          </a:p>
        </p:txBody>
      </p:sp>
    </p:spTree>
    <p:extLst>
      <p:ext uri="{BB962C8B-B14F-4D97-AF65-F5344CB8AC3E}">
        <p14:creationId xmlns:p14="http://schemas.microsoft.com/office/powerpoint/2010/main" val="30405580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a:ea typeface="Calibri"/>
                <a:cs typeface="Calibri"/>
              </a:rPr>
              <a:t>We achieved goal 1 of comparing performance</a:t>
            </a:r>
          </a:p>
          <a:p>
            <a:r>
              <a:rPr lang="en-US">
                <a:ea typeface="Calibri"/>
                <a:cs typeface="Calibri"/>
              </a:rPr>
              <a:t>We achieved goal 2 of reducing complexity</a:t>
            </a:r>
          </a:p>
          <a:p>
            <a:r>
              <a:rPr lang="en-US">
                <a:ea typeface="Calibri"/>
                <a:cs typeface="Calibri"/>
              </a:rPr>
              <a:t>The limits are the interdependence between feature selection and hyperparameter tuning</a:t>
            </a:r>
          </a:p>
        </p:txBody>
      </p:sp>
      <p:sp>
        <p:nvSpPr>
          <p:cNvPr id="4" name="Segnaposto numero diapositiva 3"/>
          <p:cNvSpPr>
            <a:spLocks noGrp="1"/>
          </p:cNvSpPr>
          <p:nvPr>
            <p:ph type="sldNum" sz="quarter" idx="5"/>
          </p:nvPr>
        </p:nvSpPr>
        <p:spPr/>
        <p:txBody>
          <a:bodyPr/>
          <a:lstStyle/>
          <a:p>
            <a:fld id="{E8E9DAA6-961F-44D3-8595-2451ECD203E6}" type="slidenum">
              <a:rPr lang="en-GB" smtClean="0"/>
              <a:t>30</a:t>
            </a:fld>
            <a:endParaRPr lang="en-GB"/>
          </a:p>
        </p:txBody>
      </p:sp>
    </p:spTree>
    <p:extLst>
      <p:ext uri="{BB962C8B-B14F-4D97-AF65-F5344CB8AC3E}">
        <p14:creationId xmlns:p14="http://schemas.microsoft.com/office/powerpoint/2010/main" val="25980464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nSpc>
                <a:spcPct val="107000"/>
              </a:lnSpc>
              <a:spcAft>
                <a:spcPts val="800"/>
              </a:spcAft>
            </a:pPr>
            <a:r>
              <a:rPr lang="en-GB" sz="1800" kern="100">
                <a:effectLst/>
                <a:latin typeface="Calibri" panose="020F0502020204030204" pitchFamily="34" charset="0"/>
                <a:ea typeface="Calibri" panose="020F0502020204030204" pitchFamily="34" charset="0"/>
                <a:cs typeface="Times New Roman" panose="02020603050405020304" pitchFamily="18" charset="0"/>
              </a:rPr>
              <a:t>Here are shown the main steps that we followed to achieve our goals.</a:t>
            </a:r>
          </a:p>
          <a:p>
            <a:pPr>
              <a:lnSpc>
                <a:spcPct val="107000"/>
              </a:lnSpc>
              <a:spcAft>
                <a:spcPts val="800"/>
              </a:spcAft>
            </a:pPr>
            <a:r>
              <a:rPr lang="en-GB" sz="1800" kern="100">
                <a:effectLst/>
                <a:latin typeface="Calibri" panose="020F0502020204030204" pitchFamily="34" charset="0"/>
                <a:ea typeface="Calibri" panose="020F0502020204030204" pitchFamily="34" charset="0"/>
                <a:cs typeface="Times New Roman" panose="02020603050405020304" pitchFamily="18" charset="0"/>
              </a:rPr>
              <a:t>In which we firstly created the network and computed the metrics that will be integrated into the dataset .</a:t>
            </a:r>
          </a:p>
          <a:p>
            <a:pPr>
              <a:lnSpc>
                <a:spcPct val="107000"/>
              </a:lnSpc>
              <a:spcAft>
                <a:spcPts val="800"/>
              </a:spcAft>
            </a:pPr>
            <a:r>
              <a:rPr lang="en-GB" sz="1800" kern="100">
                <a:effectLst/>
                <a:latin typeface="Calibri" panose="020F0502020204030204" pitchFamily="34" charset="0"/>
                <a:ea typeface="Calibri" panose="020F0502020204030204" pitchFamily="34" charset="0"/>
                <a:cs typeface="Times New Roman" panose="02020603050405020304" pitchFamily="18" charset="0"/>
              </a:rPr>
              <a:t>Then choose the best model and optimal features and finally we analysed the performance of the best models.</a:t>
            </a:r>
          </a:p>
        </p:txBody>
      </p:sp>
      <p:sp>
        <p:nvSpPr>
          <p:cNvPr id="4" name="Segnaposto numero diapositiva 3"/>
          <p:cNvSpPr>
            <a:spLocks noGrp="1"/>
          </p:cNvSpPr>
          <p:nvPr>
            <p:ph type="sldNum" sz="quarter" idx="5"/>
          </p:nvPr>
        </p:nvSpPr>
        <p:spPr/>
        <p:txBody>
          <a:bodyPr/>
          <a:lstStyle/>
          <a:p>
            <a:fld id="{E8E9DAA6-961F-44D3-8595-2451ECD203E6}" type="slidenum">
              <a:rPr lang="en-GB" smtClean="0"/>
              <a:t>4</a:t>
            </a:fld>
            <a:endParaRPr lang="en-GB"/>
          </a:p>
        </p:txBody>
      </p:sp>
    </p:spTree>
    <p:extLst>
      <p:ext uri="{BB962C8B-B14F-4D97-AF65-F5344CB8AC3E}">
        <p14:creationId xmlns:p14="http://schemas.microsoft.com/office/powerpoint/2010/main" val="41878142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kern="100">
                <a:effectLst/>
                <a:latin typeface="Calibri" panose="020F0502020204030204" pitchFamily="34" charset="0"/>
                <a:ea typeface="Calibri" panose="020F0502020204030204" pitchFamily="34" charset="0"/>
                <a:cs typeface="Times New Roman" panose="02020603050405020304" pitchFamily="18" charset="0"/>
              </a:rPr>
              <a:t>Let's now delve into the Network Analysis phase, where we'll explore four key concepts: Network Creation, Method of Reflections, Betweenness Centrality, and Communities Detection. Each of these will guide us in understanding the structure and influence within our network.</a:t>
            </a:r>
          </a:p>
          <a:p>
            <a:endParaRPr lang="en-US"/>
          </a:p>
        </p:txBody>
      </p:sp>
      <p:sp>
        <p:nvSpPr>
          <p:cNvPr id="4" name="Segnaposto numero diapositiva 3"/>
          <p:cNvSpPr>
            <a:spLocks noGrp="1"/>
          </p:cNvSpPr>
          <p:nvPr>
            <p:ph type="sldNum" sz="quarter" idx="5"/>
          </p:nvPr>
        </p:nvSpPr>
        <p:spPr/>
        <p:txBody>
          <a:bodyPr/>
          <a:lstStyle/>
          <a:p>
            <a:fld id="{E8E9DAA6-961F-44D3-8595-2451ECD203E6}" type="slidenum">
              <a:rPr lang="en-GB" smtClean="0"/>
              <a:t>5</a:t>
            </a:fld>
            <a:endParaRPr lang="en-GB"/>
          </a:p>
        </p:txBody>
      </p:sp>
    </p:spTree>
    <p:extLst>
      <p:ext uri="{BB962C8B-B14F-4D97-AF65-F5344CB8AC3E}">
        <p14:creationId xmlns:p14="http://schemas.microsoft.com/office/powerpoint/2010/main" val="27600278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kern="100">
                <a:effectLst/>
                <a:latin typeface="Calibri" panose="020F0502020204030204" pitchFamily="34" charset="0"/>
                <a:ea typeface="Calibri" panose="020F0502020204030204" pitchFamily="34" charset="0"/>
                <a:cs typeface="Times New Roman" panose="02020603050405020304" pitchFamily="18" charset="0"/>
              </a:rPr>
              <a:t>Here we see the network. This is a bipartite, unweighted graph where we've removed isolated nodes, specifically 52 symptoms, to streamline our analysis</a:t>
            </a:r>
          </a:p>
          <a:p>
            <a:endParaRPr lang="en-GB"/>
          </a:p>
        </p:txBody>
      </p:sp>
      <p:sp>
        <p:nvSpPr>
          <p:cNvPr id="4" name="Segnaposto numero diapositiva 3"/>
          <p:cNvSpPr>
            <a:spLocks noGrp="1"/>
          </p:cNvSpPr>
          <p:nvPr>
            <p:ph type="sldNum" sz="quarter" idx="5"/>
          </p:nvPr>
        </p:nvSpPr>
        <p:spPr/>
        <p:txBody>
          <a:bodyPr/>
          <a:lstStyle/>
          <a:p>
            <a:fld id="{E8E9DAA6-961F-44D3-8595-2451ECD203E6}" type="slidenum">
              <a:rPr lang="en-GB" smtClean="0"/>
              <a:t>6</a:t>
            </a:fld>
            <a:endParaRPr lang="en-GB"/>
          </a:p>
        </p:txBody>
      </p:sp>
    </p:spTree>
    <p:extLst>
      <p:ext uri="{BB962C8B-B14F-4D97-AF65-F5344CB8AC3E}">
        <p14:creationId xmlns:p14="http://schemas.microsoft.com/office/powerpoint/2010/main" val="14861761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nSpc>
                <a:spcPct val="107000"/>
              </a:lnSpc>
              <a:spcAft>
                <a:spcPts val="800"/>
              </a:spcAft>
            </a:pPr>
            <a:r>
              <a:rPr lang="en-GB" sz="1800" kern="100">
                <a:effectLst/>
                <a:latin typeface="Calibri" panose="020F0502020204030204" pitchFamily="34" charset="0"/>
                <a:ea typeface="Calibri" panose="020F0502020204030204" pitchFamily="34" charset="0"/>
                <a:cs typeface="Times New Roman" panose="02020603050405020304" pitchFamily="18" charset="0"/>
              </a:rPr>
              <a:t>We used the metrics introduced by Hidalgo to identify complex relationships between symptoms and diseases. We create two indexes : SI for symptoms and DI for diseases. And we considered just the first 2 levels : level 1 which is the degree of the node and level 2 which captures more complex relationships, in particular, for symptoms it considers whether a symptom is present in diseases affected by numerous other symptoms and for diseases it consider whether disease exhibits symptoms that affect many other diseases (DI).</a:t>
            </a:r>
          </a:p>
        </p:txBody>
      </p:sp>
      <p:sp>
        <p:nvSpPr>
          <p:cNvPr id="4" name="Segnaposto numero diapositiva 3"/>
          <p:cNvSpPr>
            <a:spLocks noGrp="1"/>
          </p:cNvSpPr>
          <p:nvPr>
            <p:ph type="sldNum" sz="quarter" idx="5"/>
          </p:nvPr>
        </p:nvSpPr>
        <p:spPr/>
        <p:txBody>
          <a:bodyPr/>
          <a:lstStyle/>
          <a:p>
            <a:fld id="{E8E9DAA6-961F-44D3-8595-2451ECD203E6}" type="slidenum">
              <a:rPr lang="en-GB" smtClean="0"/>
              <a:t>7</a:t>
            </a:fld>
            <a:endParaRPr lang="en-GB"/>
          </a:p>
        </p:txBody>
      </p:sp>
    </p:spTree>
    <p:extLst>
      <p:ext uri="{BB962C8B-B14F-4D97-AF65-F5344CB8AC3E}">
        <p14:creationId xmlns:p14="http://schemas.microsoft.com/office/powerpoint/2010/main" val="18336180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nSpc>
                <a:spcPct val="107000"/>
              </a:lnSpc>
              <a:spcAft>
                <a:spcPts val="800"/>
              </a:spcAft>
            </a:pPr>
            <a:r>
              <a:rPr lang="en-GB" sz="1800" kern="100">
                <a:effectLst/>
                <a:latin typeface="Calibri" panose="020F0502020204030204" pitchFamily="34" charset="0"/>
                <a:ea typeface="Calibri" panose="020F0502020204030204" pitchFamily="34" charset="0"/>
                <a:cs typeface="Times New Roman" panose="02020603050405020304" pitchFamily="18" charset="0"/>
              </a:rPr>
              <a:t>To validate the significance of the second level, we compared it against null models through z-score analysis. The results indicate that the second level indeed holds more informative value than the first, with a variance significantly greater than expected under the null hypothesis.</a:t>
            </a:r>
          </a:p>
        </p:txBody>
      </p:sp>
      <p:sp>
        <p:nvSpPr>
          <p:cNvPr id="4" name="Segnaposto numero diapositiva 3"/>
          <p:cNvSpPr>
            <a:spLocks noGrp="1"/>
          </p:cNvSpPr>
          <p:nvPr>
            <p:ph type="sldNum" sz="quarter" idx="5"/>
          </p:nvPr>
        </p:nvSpPr>
        <p:spPr/>
        <p:txBody>
          <a:bodyPr/>
          <a:lstStyle/>
          <a:p>
            <a:fld id="{E8E9DAA6-961F-44D3-8595-2451ECD203E6}" type="slidenum">
              <a:rPr lang="en-GB" smtClean="0"/>
              <a:t>8</a:t>
            </a:fld>
            <a:endParaRPr lang="en-GB"/>
          </a:p>
        </p:txBody>
      </p:sp>
    </p:spTree>
    <p:extLst>
      <p:ext uri="{BB962C8B-B14F-4D97-AF65-F5344CB8AC3E}">
        <p14:creationId xmlns:p14="http://schemas.microsoft.com/office/powerpoint/2010/main" val="6078432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a:t>The network showed a power law distribution for the betweenness centrality, indicating a free-scale network with only few hubs that works as connectors for the other nodes. </a:t>
            </a:r>
            <a:br>
              <a:rPr lang="en-US"/>
            </a:br>
            <a:br>
              <a:rPr lang="en-US"/>
            </a:br>
            <a:r>
              <a:rPr lang="en-US"/>
              <a:t>Specifically, we divided the </a:t>
            </a:r>
            <a:r>
              <a:rPr lang="en-US" err="1"/>
              <a:t>betwenness</a:t>
            </a:r>
            <a:r>
              <a:rPr lang="en-US"/>
              <a:t> centrality into the two classes symptoms and diseases and we noticed a higher betweenness value for the symptoms. </a:t>
            </a:r>
            <a:br>
              <a:rPr lang="en-US"/>
            </a:br>
            <a:br>
              <a:rPr lang="en-US"/>
            </a:br>
            <a:r>
              <a:rPr lang="en-US"/>
              <a:t>This finds justification in the higher degree of symptoms. Indeed if a node is connected to many diseases and those have few nodes, the probability of passing through the original node for a shortest path is large.</a:t>
            </a:r>
            <a:br>
              <a:rPr lang="en-US"/>
            </a:br>
            <a:br>
              <a:rPr lang="en-US"/>
            </a:br>
            <a:r>
              <a:rPr lang="en-US" err="1"/>
              <a:t>Unfortunetely</a:t>
            </a:r>
            <a:r>
              <a:rPr lang="en-US"/>
              <a:t> this is not a good new under a predictive standpoint, since the symptoms are not very specific and each one contribute to many different classes.</a:t>
            </a:r>
          </a:p>
        </p:txBody>
      </p:sp>
      <p:sp>
        <p:nvSpPr>
          <p:cNvPr id="4" name="Segnaposto numero diapositiva 3"/>
          <p:cNvSpPr>
            <a:spLocks noGrp="1"/>
          </p:cNvSpPr>
          <p:nvPr>
            <p:ph type="sldNum" sz="quarter" idx="5"/>
          </p:nvPr>
        </p:nvSpPr>
        <p:spPr/>
        <p:txBody>
          <a:bodyPr/>
          <a:lstStyle/>
          <a:p>
            <a:fld id="{E8E9DAA6-961F-44D3-8595-2451ECD203E6}" type="slidenum">
              <a:rPr lang="en-GB" smtClean="0"/>
              <a:t>9</a:t>
            </a:fld>
            <a:endParaRPr lang="en-GB"/>
          </a:p>
        </p:txBody>
      </p:sp>
    </p:spTree>
    <p:extLst>
      <p:ext uri="{BB962C8B-B14F-4D97-AF65-F5344CB8AC3E}">
        <p14:creationId xmlns:p14="http://schemas.microsoft.com/office/powerpoint/2010/main" val="2423518536"/>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2.png"/><Relationship Id="rId4"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png"/><Relationship Id="rId1" Type="http://schemas.openxmlformats.org/officeDocument/2006/relationships/slideMaster" Target="../slideMasters/slideMaster1.xml"/><Relationship Id="rId6" Type="http://schemas.openxmlformats.org/officeDocument/2006/relationships/image" Target="../media/image12.png"/><Relationship Id="rId5" Type="http://schemas.openxmlformats.org/officeDocument/2006/relationships/image" Target="../media/image2.png"/><Relationship Id="rId4"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Master" Target="../slideMasters/slideMaster1.xml"/><Relationship Id="rId6" Type="http://schemas.openxmlformats.org/officeDocument/2006/relationships/image" Target="../media/image12.png"/><Relationship Id="rId5" Type="http://schemas.openxmlformats.org/officeDocument/2006/relationships/image" Target="../media/image3.png"/><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png"/><Relationship Id="rId1" Type="http://schemas.openxmlformats.org/officeDocument/2006/relationships/slideMaster" Target="../slideMasters/slideMaster1.xml"/><Relationship Id="rId6" Type="http://schemas.openxmlformats.org/officeDocument/2006/relationships/image" Target="../media/image12.png"/><Relationship Id="rId5" Type="http://schemas.openxmlformats.org/officeDocument/2006/relationships/image" Target="../media/image2.png"/><Relationship Id="rId4"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2.png"/><Relationship Id="rId5" Type="http://schemas.openxmlformats.org/officeDocument/2006/relationships/image" Target="../media/image3.png"/><Relationship Id="rId4"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png"/><Relationship Id="rId1" Type="http://schemas.openxmlformats.org/officeDocument/2006/relationships/slideMaster" Target="../slideMasters/slideMaster1.xml"/><Relationship Id="rId6" Type="http://schemas.openxmlformats.org/officeDocument/2006/relationships/image" Target="../media/image2.png"/><Relationship Id="rId5" Type="http://schemas.openxmlformats.org/officeDocument/2006/relationships/image" Target="../media/image12.png"/><Relationship Id="rId4" Type="http://schemas.openxmlformats.org/officeDocument/2006/relationships/image" Target="../media/image3.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png"/><Relationship Id="rId1" Type="http://schemas.openxmlformats.org/officeDocument/2006/relationships/slideMaster" Target="../slideMasters/slideMaster1.xml"/><Relationship Id="rId6" Type="http://schemas.openxmlformats.org/officeDocument/2006/relationships/image" Target="../media/image2.png"/><Relationship Id="rId5" Type="http://schemas.openxmlformats.org/officeDocument/2006/relationships/image" Target="../media/image12.png"/><Relationship Id="rId4" Type="http://schemas.openxmlformats.org/officeDocument/2006/relationships/image" Target="../media/image3.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png"/><Relationship Id="rId1" Type="http://schemas.openxmlformats.org/officeDocument/2006/relationships/slideMaster" Target="../slideMasters/slideMaster1.xml"/><Relationship Id="rId6" Type="http://schemas.openxmlformats.org/officeDocument/2006/relationships/image" Target="../media/image2.png"/><Relationship Id="rId5" Type="http://schemas.openxmlformats.org/officeDocument/2006/relationships/image" Target="../media/image12.pn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pn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png"/><Relationship Id="rId1" Type="http://schemas.openxmlformats.org/officeDocument/2006/relationships/slideMaster" Target="../slideMasters/slideMaster1.xml"/><Relationship Id="rId6" Type="http://schemas.openxmlformats.org/officeDocument/2006/relationships/image" Target="../media/image1.png"/><Relationship Id="rId5" Type="http://schemas.openxmlformats.org/officeDocument/2006/relationships/image" Target="../media/image12.png"/><Relationship Id="rId4" Type="http://schemas.openxmlformats.org/officeDocument/2006/relationships/image" Target="../media/image3.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png"/><Relationship Id="rId1" Type="http://schemas.openxmlformats.org/officeDocument/2006/relationships/slideMaster" Target="../slideMasters/slideMaster1.xml"/><Relationship Id="rId6" Type="http://schemas.openxmlformats.org/officeDocument/2006/relationships/image" Target="../media/image2.png"/><Relationship Id="rId5" Type="http://schemas.openxmlformats.org/officeDocument/2006/relationships/image" Target="../media/image12.png"/><Relationship Id="rId4" Type="http://schemas.openxmlformats.org/officeDocument/2006/relationships/image" Target="../media/image3.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png"/><Relationship Id="rId1" Type="http://schemas.openxmlformats.org/officeDocument/2006/relationships/slideMaster" Target="../slideMasters/slideMaster1.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image" Target="../media/image11.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2.png"/><Relationship Id="rId5" Type="http://schemas.openxmlformats.org/officeDocument/2006/relationships/image" Target="../media/image3.png"/><Relationship Id="rId4" Type="http://schemas.openxmlformats.org/officeDocument/2006/relationships/image" Target="../media/image1.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png"/><Relationship Id="rId1" Type="http://schemas.openxmlformats.org/officeDocument/2006/relationships/slideMaster" Target="../slideMasters/slideMaster1.xml"/><Relationship Id="rId6" Type="http://schemas.openxmlformats.org/officeDocument/2006/relationships/image" Target="../media/image2.png"/><Relationship Id="rId5" Type="http://schemas.openxmlformats.org/officeDocument/2006/relationships/image" Target="../media/image12.png"/><Relationship Id="rId4" Type="http://schemas.openxmlformats.org/officeDocument/2006/relationships/image" Target="../media/image3.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png"/><Relationship Id="rId1" Type="http://schemas.openxmlformats.org/officeDocument/2006/relationships/slideMaster" Target="../slideMasters/slideMaster1.xml"/><Relationship Id="rId6" Type="http://schemas.openxmlformats.org/officeDocument/2006/relationships/image" Target="../media/image2.png"/><Relationship Id="rId5" Type="http://schemas.openxmlformats.org/officeDocument/2006/relationships/image" Target="../media/image12.png"/><Relationship Id="rId4" Type="http://schemas.openxmlformats.org/officeDocument/2006/relationships/image" Target="../media/image3.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png"/><Relationship Id="rId1" Type="http://schemas.openxmlformats.org/officeDocument/2006/relationships/slideMaster" Target="../slideMasters/slideMaster1.xml"/><Relationship Id="rId6" Type="http://schemas.openxmlformats.org/officeDocument/2006/relationships/image" Target="../media/image1.png"/><Relationship Id="rId5" Type="http://schemas.openxmlformats.org/officeDocument/2006/relationships/image" Target="../media/image2.png"/><Relationship Id="rId4" Type="http://schemas.openxmlformats.org/officeDocument/2006/relationships/image" Target="../media/image11.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png"/><Relationship Id="rId1" Type="http://schemas.openxmlformats.org/officeDocument/2006/relationships/slideMaster" Target="../slideMasters/slideMaster1.xml"/><Relationship Id="rId6" Type="http://schemas.openxmlformats.org/officeDocument/2006/relationships/image" Target="../media/image1.png"/><Relationship Id="rId5" Type="http://schemas.openxmlformats.org/officeDocument/2006/relationships/image" Target="../media/image2.png"/><Relationship Id="rId4" Type="http://schemas.openxmlformats.org/officeDocument/2006/relationships/image" Target="../media/image11.png"/></Relationships>
</file>

<file path=ppt/slideLayouts/_rels/slideLayout29.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hyperlink" Target="http://bit.ly/2TyoMsr" TargetMode="External"/><Relationship Id="rId7" Type="http://schemas.openxmlformats.org/officeDocument/2006/relationships/image" Target="../media/image6.png"/><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3.png"/><Relationship Id="rId10" Type="http://schemas.openxmlformats.org/officeDocument/2006/relationships/image" Target="../media/image7.png"/><Relationship Id="rId4" Type="http://schemas.openxmlformats.org/officeDocument/2006/relationships/hyperlink" Target="http://bit.ly/2TtBDfr" TargetMode="External"/><Relationship Id="rId9"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Master" Target="../slideMasters/slideMaster1.xml"/><Relationship Id="rId6" Type="http://schemas.openxmlformats.org/officeDocument/2006/relationships/image" Target="../media/image10.png"/><Relationship Id="rId5" Type="http://schemas.openxmlformats.org/officeDocument/2006/relationships/image" Target="../media/image3.png"/><Relationship Id="rId4" Type="http://schemas.openxmlformats.org/officeDocument/2006/relationships/image" Target="../media/image2.pn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png"/><Relationship Id="rId1" Type="http://schemas.openxmlformats.org/officeDocument/2006/relationships/slideMaster" Target="../slideMasters/slideMaster1.xml"/><Relationship Id="rId6" Type="http://schemas.openxmlformats.org/officeDocument/2006/relationships/image" Target="../media/image1.png"/><Relationship Id="rId5" Type="http://schemas.openxmlformats.org/officeDocument/2006/relationships/image" Target="../media/image2.png"/><Relationship Id="rId4" Type="http://schemas.openxmlformats.org/officeDocument/2006/relationships/image" Target="../media/image11.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png"/><Relationship Id="rId1" Type="http://schemas.openxmlformats.org/officeDocument/2006/relationships/slideMaster" Target="../slideMasters/slideMaster1.xml"/><Relationship Id="rId6" Type="http://schemas.openxmlformats.org/officeDocument/2006/relationships/image" Target="../media/image1.png"/><Relationship Id="rId5" Type="http://schemas.openxmlformats.org/officeDocument/2006/relationships/image" Target="../media/image2.png"/><Relationship Id="rId4" Type="http://schemas.openxmlformats.org/officeDocument/2006/relationships/image" Target="../media/image11.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0.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2.png"/><Relationship Id="rId5" Type="http://schemas.openxmlformats.org/officeDocument/2006/relationships/image" Target="../media/image11.png"/><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1.png"/><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2.png"/><Relationship Id="rId5" Type="http://schemas.openxmlformats.org/officeDocument/2006/relationships/image" Target="../media/image10.png"/><Relationship Id="rId4"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2.png"/><Relationship Id="rId5" Type="http://schemas.openxmlformats.org/officeDocument/2006/relationships/image" Target="../media/image10.png"/><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150500" y="1695233"/>
            <a:ext cx="9891200" cy="2714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8000"/>
            </a:lvl1pPr>
            <a:lvl2pPr lvl="1" algn="ctr" rtl="0">
              <a:spcBef>
                <a:spcPts val="0"/>
              </a:spcBef>
              <a:spcAft>
                <a:spcPts val="0"/>
              </a:spcAft>
              <a:buSzPts val="8500"/>
              <a:buNone/>
              <a:defRPr sz="11333"/>
            </a:lvl2pPr>
            <a:lvl3pPr lvl="2" algn="ctr" rtl="0">
              <a:spcBef>
                <a:spcPts val="0"/>
              </a:spcBef>
              <a:spcAft>
                <a:spcPts val="0"/>
              </a:spcAft>
              <a:buSzPts val="8500"/>
              <a:buNone/>
              <a:defRPr sz="11333"/>
            </a:lvl3pPr>
            <a:lvl4pPr lvl="3" algn="ctr" rtl="0">
              <a:spcBef>
                <a:spcPts val="0"/>
              </a:spcBef>
              <a:spcAft>
                <a:spcPts val="0"/>
              </a:spcAft>
              <a:buSzPts val="8500"/>
              <a:buNone/>
              <a:defRPr sz="11333"/>
            </a:lvl4pPr>
            <a:lvl5pPr lvl="4" algn="ctr" rtl="0">
              <a:spcBef>
                <a:spcPts val="0"/>
              </a:spcBef>
              <a:spcAft>
                <a:spcPts val="0"/>
              </a:spcAft>
              <a:buSzPts val="8500"/>
              <a:buNone/>
              <a:defRPr sz="11333"/>
            </a:lvl5pPr>
            <a:lvl6pPr lvl="5" algn="ctr" rtl="0">
              <a:spcBef>
                <a:spcPts val="0"/>
              </a:spcBef>
              <a:spcAft>
                <a:spcPts val="0"/>
              </a:spcAft>
              <a:buSzPts val="8500"/>
              <a:buNone/>
              <a:defRPr sz="11333"/>
            </a:lvl6pPr>
            <a:lvl7pPr lvl="6" algn="ctr" rtl="0">
              <a:spcBef>
                <a:spcPts val="0"/>
              </a:spcBef>
              <a:spcAft>
                <a:spcPts val="0"/>
              </a:spcAft>
              <a:buSzPts val="8500"/>
              <a:buNone/>
              <a:defRPr sz="11333"/>
            </a:lvl7pPr>
            <a:lvl8pPr lvl="7" algn="ctr" rtl="0">
              <a:spcBef>
                <a:spcPts val="0"/>
              </a:spcBef>
              <a:spcAft>
                <a:spcPts val="0"/>
              </a:spcAft>
              <a:buSzPts val="8500"/>
              <a:buNone/>
              <a:defRPr sz="11333"/>
            </a:lvl8pPr>
            <a:lvl9pPr lvl="8" algn="ctr" rtl="0">
              <a:spcBef>
                <a:spcPts val="0"/>
              </a:spcBef>
              <a:spcAft>
                <a:spcPts val="0"/>
              </a:spcAft>
              <a:buSzPts val="8500"/>
              <a:buNone/>
              <a:defRPr sz="11333"/>
            </a:lvl9pPr>
          </a:lstStyle>
          <a:p>
            <a:r>
              <a:rPr lang="it-IT"/>
              <a:t>Fare clic per modificare lo stile del titolo dello schema</a:t>
            </a:r>
            <a:endParaRPr/>
          </a:p>
        </p:txBody>
      </p:sp>
      <p:sp>
        <p:nvSpPr>
          <p:cNvPr id="10" name="Google Shape;10;p2"/>
          <p:cNvSpPr txBox="1">
            <a:spLocks noGrp="1"/>
          </p:cNvSpPr>
          <p:nvPr>
            <p:ph type="subTitle" idx="1"/>
          </p:nvPr>
        </p:nvSpPr>
        <p:spPr>
          <a:xfrm>
            <a:off x="1150500" y="4514867"/>
            <a:ext cx="9891200" cy="61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2133"/>
            </a:lvl1pPr>
            <a:lvl2pPr lvl="1" algn="ctr" rtl="0">
              <a:lnSpc>
                <a:spcPct val="100000"/>
              </a:lnSpc>
              <a:spcBef>
                <a:spcPts val="0"/>
              </a:spcBef>
              <a:spcAft>
                <a:spcPts val="0"/>
              </a:spcAft>
              <a:buSzPts val="1800"/>
              <a:buNone/>
              <a:defRPr sz="2400"/>
            </a:lvl2pPr>
            <a:lvl3pPr lvl="2" algn="ctr" rtl="0">
              <a:lnSpc>
                <a:spcPct val="100000"/>
              </a:lnSpc>
              <a:spcBef>
                <a:spcPts val="0"/>
              </a:spcBef>
              <a:spcAft>
                <a:spcPts val="0"/>
              </a:spcAft>
              <a:buSzPts val="1800"/>
              <a:buNone/>
              <a:defRPr sz="2400"/>
            </a:lvl3pPr>
            <a:lvl4pPr lvl="3" algn="ctr" rtl="0">
              <a:lnSpc>
                <a:spcPct val="100000"/>
              </a:lnSpc>
              <a:spcBef>
                <a:spcPts val="0"/>
              </a:spcBef>
              <a:spcAft>
                <a:spcPts val="0"/>
              </a:spcAft>
              <a:buSzPts val="1800"/>
              <a:buNone/>
              <a:defRPr sz="2400"/>
            </a:lvl4pPr>
            <a:lvl5pPr lvl="4" algn="ctr" rtl="0">
              <a:lnSpc>
                <a:spcPct val="100000"/>
              </a:lnSpc>
              <a:spcBef>
                <a:spcPts val="0"/>
              </a:spcBef>
              <a:spcAft>
                <a:spcPts val="0"/>
              </a:spcAft>
              <a:buSzPts val="1800"/>
              <a:buNone/>
              <a:defRPr sz="2400"/>
            </a:lvl5pPr>
            <a:lvl6pPr lvl="5" algn="ctr" rtl="0">
              <a:lnSpc>
                <a:spcPct val="100000"/>
              </a:lnSpc>
              <a:spcBef>
                <a:spcPts val="0"/>
              </a:spcBef>
              <a:spcAft>
                <a:spcPts val="0"/>
              </a:spcAft>
              <a:buSzPts val="1800"/>
              <a:buNone/>
              <a:defRPr sz="2400"/>
            </a:lvl6pPr>
            <a:lvl7pPr lvl="6" algn="ctr" rtl="0">
              <a:lnSpc>
                <a:spcPct val="100000"/>
              </a:lnSpc>
              <a:spcBef>
                <a:spcPts val="0"/>
              </a:spcBef>
              <a:spcAft>
                <a:spcPts val="0"/>
              </a:spcAft>
              <a:buSzPts val="1800"/>
              <a:buNone/>
              <a:defRPr sz="2400"/>
            </a:lvl7pPr>
            <a:lvl8pPr lvl="7" algn="ctr" rtl="0">
              <a:lnSpc>
                <a:spcPct val="100000"/>
              </a:lnSpc>
              <a:spcBef>
                <a:spcPts val="0"/>
              </a:spcBef>
              <a:spcAft>
                <a:spcPts val="0"/>
              </a:spcAft>
              <a:buSzPts val="1800"/>
              <a:buNone/>
              <a:defRPr sz="2400"/>
            </a:lvl8pPr>
            <a:lvl9pPr lvl="8" algn="ctr" rtl="0">
              <a:lnSpc>
                <a:spcPct val="100000"/>
              </a:lnSpc>
              <a:spcBef>
                <a:spcPts val="0"/>
              </a:spcBef>
              <a:spcAft>
                <a:spcPts val="0"/>
              </a:spcAft>
              <a:buSzPts val="1800"/>
              <a:buNone/>
              <a:defRPr sz="2400"/>
            </a:lvl9pPr>
          </a:lstStyle>
          <a:p>
            <a:r>
              <a:rPr lang="it-IT"/>
              <a:t>Fare clic per modificare lo stile del sottotitolo dello schema</a:t>
            </a:r>
            <a:endParaRPr/>
          </a:p>
        </p:txBody>
      </p:sp>
      <p:pic>
        <p:nvPicPr>
          <p:cNvPr id="11" name="Google Shape;11;p2"/>
          <p:cNvPicPr preferRelativeResize="0"/>
          <p:nvPr/>
        </p:nvPicPr>
        <p:blipFill>
          <a:blip r:embed="rId2">
            <a:alphaModFix/>
          </a:blip>
          <a:stretch>
            <a:fillRect/>
          </a:stretch>
        </p:blipFill>
        <p:spPr>
          <a:xfrm>
            <a:off x="-20237" y="5584670"/>
            <a:ext cx="625467" cy="698196"/>
          </a:xfrm>
          <a:prstGeom prst="rect">
            <a:avLst/>
          </a:prstGeom>
          <a:noFill/>
          <a:ln>
            <a:noFill/>
          </a:ln>
        </p:spPr>
      </p:pic>
      <p:pic>
        <p:nvPicPr>
          <p:cNvPr id="12" name="Google Shape;12;p2"/>
          <p:cNvPicPr preferRelativeResize="0"/>
          <p:nvPr/>
        </p:nvPicPr>
        <p:blipFill>
          <a:blip r:embed="rId3">
            <a:alphaModFix/>
          </a:blip>
          <a:stretch>
            <a:fillRect/>
          </a:stretch>
        </p:blipFill>
        <p:spPr>
          <a:xfrm>
            <a:off x="394230" y="6150318"/>
            <a:ext cx="625467" cy="693347"/>
          </a:xfrm>
          <a:prstGeom prst="rect">
            <a:avLst/>
          </a:prstGeom>
          <a:noFill/>
          <a:ln>
            <a:noFill/>
          </a:ln>
        </p:spPr>
      </p:pic>
      <p:pic>
        <p:nvPicPr>
          <p:cNvPr id="13" name="Google Shape;13;p2"/>
          <p:cNvPicPr preferRelativeResize="0"/>
          <p:nvPr/>
        </p:nvPicPr>
        <p:blipFill>
          <a:blip r:embed="rId4">
            <a:alphaModFix/>
          </a:blip>
          <a:stretch>
            <a:fillRect/>
          </a:stretch>
        </p:blipFill>
        <p:spPr>
          <a:xfrm>
            <a:off x="-11128" y="2902269"/>
            <a:ext cx="625467" cy="700933"/>
          </a:xfrm>
          <a:prstGeom prst="rect">
            <a:avLst/>
          </a:prstGeom>
          <a:noFill/>
          <a:ln>
            <a:noFill/>
          </a:ln>
        </p:spPr>
      </p:pic>
      <p:pic>
        <p:nvPicPr>
          <p:cNvPr id="14" name="Google Shape;14;p2"/>
          <p:cNvPicPr preferRelativeResize="0"/>
          <p:nvPr/>
        </p:nvPicPr>
        <p:blipFill>
          <a:blip r:embed="rId4">
            <a:alphaModFix/>
          </a:blip>
          <a:stretch>
            <a:fillRect/>
          </a:stretch>
        </p:blipFill>
        <p:spPr>
          <a:xfrm>
            <a:off x="464672" y="3439567"/>
            <a:ext cx="625467" cy="700933"/>
          </a:xfrm>
          <a:prstGeom prst="rect">
            <a:avLst/>
          </a:prstGeom>
          <a:noFill/>
          <a:ln>
            <a:noFill/>
          </a:ln>
        </p:spPr>
      </p:pic>
      <p:pic>
        <p:nvPicPr>
          <p:cNvPr id="15" name="Google Shape;15;p2"/>
          <p:cNvPicPr preferRelativeResize="0"/>
          <p:nvPr/>
        </p:nvPicPr>
        <p:blipFill>
          <a:blip r:embed="rId5">
            <a:alphaModFix/>
          </a:blip>
          <a:stretch>
            <a:fillRect/>
          </a:stretch>
        </p:blipFill>
        <p:spPr>
          <a:xfrm>
            <a:off x="10131467" y="4479165"/>
            <a:ext cx="2060533" cy="2364500"/>
          </a:xfrm>
          <a:prstGeom prst="rect">
            <a:avLst/>
          </a:prstGeom>
          <a:noFill/>
          <a:ln>
            <a:noFill/>
          </a:ln>
        </p:spPr>
      </p:pic>
      <p:pic>
        <p:nvPicPr>
          <p:cNvPr id="16" name="Google Shape;16;p2"/>
          <p:cNvPicPr preferRelativeResize="0"/>
          <p:nvPr/>
        </p:nvPicPr>
        <p:blipFill>
          <a:blip r:embed="rId6">
            <a:alphaModFix/>
          </a:blip>
          <a:stretch>
            <a:fillRect/>
          </a:stretch>
        </p:blipFill>
        <p:spPr>
          <a:xfrm>
            <a:off x="0" y="14335"/>
            <a:ext cx="2298068" cy="2787167"/>
          </a:xfrm>
          <a:prstGeom prst="rect">
            <a:avLst/>
          </a:prstGeom>
          <a:noFill/>
          <a:ln>
            <a:noFill/>
          </a:ln>
        </p:spPr>
      </p:pic>
      <p:pic>
        <p:nvPicPr>
          <p:cNvPr id="17" name="Google Shape;17;p2"/>
          <p:cNvPicPr preferRelativeResize="0"/>
          <p:nvPr/>
        </p:nvPicPr>
        <p:blipFill>
          <a:blip r:embed="rId4">
            <a:alphaModFix/>
          </a:blip>
          <a:stretch>
            <a:fillRect/>
          </a:stretch>
        </p:blipFill>
        <p:spPr>
          <a:xfrm>
            <a:off x="1468331" y="403332"/>
            <a:ext cx="625467" cy="700933"/>
          </a:xfrm>
          <a:prstGeom prst="rect">
            <a:avLst/>
          </a:prstGeom>
          <a:noFill/>
          <a:ln>
            <a:noFill/>
          </a:ln>
        </p:spPr>
      </p:pic>
      <p:pic>
        <p:nvPicPr>
          <p:cNvPr id="18" name="Google Shape;18;p2"/>
          <p:cNvPicPr preferRelativeResize="0"/>
          <p:nvPr/>
        </p:nvPicPr>
        <p:blipFill>
          <a:blip r:embed="rId7">
            <a:alphaModFix/>
          </a:blip>
          <a:stretch>
            <a:fillRect/>
          </a:stretch>
        </p:blipFill>
        <p:spPr>
          <a:xfrm>
            <a:off x="-35185" y="2151872"/>
            <a:ext cx="625467" cy="696045"/>
          </a:xfrm>
          <a:prstGeom prst="rect">
            <a:avLst/>
          </a:prstGeom>
          <a:noFill/>
          <a:ln>
            <a:noFill/>
          </a:ln>
        </p:spPr>
      </p:pic>
      <p:pic>
        <p:nvPicPr>
          <p:cNvPr id="19" name="Google Shape;19;p2"/>
          <p:cNvPicPr preferRelativeResize="0"/>
          <p:nvPr/>
        </p:nvPicPr>
        <p:blipFill>
          <a:blip r:embed="rId3">
            <a:alphaModFix/>
          </a:blip>
          <a:stretch>
            <a:fillRect/>
          </a:stretch>
        </p:blipFill>
        <p:spPr>
          <a:xfrm>
            <a:off x="211015" y="843063"/>
            <a:ext cx="625467" cy="693347"/>
          </a:xfrm>
          <a:prstGeom prst="rect">
            <a:avLst/>
          </a:prstGeom>
          <a:noFill/>
          <a:ln>
            <a:noFill/>
          </a:ln>
        </p:spPr>
      </p:pic>
      <p:pic>
        <p:nvPicPr>
          <p:cNvPr id="20" name="Google Shape;20;p2"/>
          <p:cNvPicPr preferRelativeResize="0"/>
          <p:nvPr/>
        </p:nvPicPr>
        <p:blipFill>
          <a:blip r:embed="rId8">
            <a:alphaModFix/>
          </a:blip>
          <a:stretch>
            <a:fillRect/>
          </a:stretch>
        </p:blipFill>
        <p:spPr>
          <a:xfrm>
            <a:off x="10849013" y="4861610"/>
            <a:ext cx="625467" cy="698767"/>
          </a:xfrm>
          <a:prstGeom prst="rect">
            <a:avLst/>
          </a:prstGeom>
          <a:noFill/>
          <a:ln>
            <a:noFill/>
          </a:ln>
        </p:spPr>
      </p:pic>
      <p:pic>
        <p:nvPicPr>
          <p:cNvPr id="21" name="Google Shape;21;p2"/>
          <p:cNvPicPr preferRelativeResize="0"/>
          <p:nvPr/>
        </p:nvPicPr>
        <p:blipFill>
          <a:blip r:embed="rId4">
            <a:alphaModFix/>
          </a:blip>
          <a:stretch>
            <a:fillRect/>
          </a:stretch>
        </p:blipFill>
        <p:spPr>
          <a:xfrm>
            <a:off x="11361847" y="5755878"/>
            <a:ext cx="625467" cy="700933"/>
          </a:xfrm>
          <a:prstGeom prst="rect">
            <a:avLst/>
          </a:prstGeom>
          <a:noFill/>
          <a:ln>
            <a:noFill/>
          </a:ln>
        </p:spPr>
      </p:pic>
      <p:pic>
        <p:nvPicPr>
          <p:cNvPr id="22" name="Google Shape;22;p2"/>
          <p:cNvPicPr preferRelativeResize="0"/>
          <p:nvPr/>
        </p:nvPicPr>
        <p:blipFill>
          <a:blip r:embed="rId3">
            <a:alphaModFix/>
          </a:blip>
          <a:stretch>
            <a:fillRect/>
          </a:stretch>
        </p:blipFill>
        <p:spPr>
          <a:xfrm>
            <a:off x="11361844" y="3799999"/>
            <a:ext cx="625467" cy="693347"/>
          </a:xfrm>
          <a:prstGeom prst="rect">
            <a:avLst/>
          </a:prstGeom>
          <a:noFill/>
          <a:ln>
            <a:noFill/>
          </a:ln>
        </p:spPr>
      </p:pic>
      <p:pic>
        <p:nvPicPr>
          <p:cNvPr id="23" name="Google Shape;23;p2"/>
          <p:cNvPicPr preferRelativeResize="0"/>
          <p:nvPr/>
        </p:nvPicPr>
        <p:blipFill>
          <a:blip r:embed="rId3">
            <a:alphaModFix/>
          </a:blip>
          <a:stretch>
            <a:fillRect/>
          </a:stretch>
        </p:blipFill>
        <p:spPr>
          <a:xfrm>
            <a:off x="9707661" y="5675644"/>
            <a:ext cx="625467" cy="693347"/>
          </a:xfrm>
          <a:prstGeom prst="rect">
            <a:avLst/>
          </a:prstGeom>
          <a:noFill/>
          <a:ln>
            <a:noFill/>
          </a:ln>
        </p:spPr>
      </p:pic>
      <p:pic>
        <p:nvPicPr>
          <p:cNvPr id="24" name="Google Shape;24;p2"/>
          <p:cNvPicPr preferRelativeResize="0"/>
          <p:nvPr/>
        </p:nvPicPr>
        <p:blipFill>
          <a:blip r:embed="rId4">
            <a:alphaModFix/>
          </a:blip>
          <a:stretch>
            <a:fillRect/>
          </a:stretch>
        </p:blipFill>
        <p:spPr>
          <a:xfrm>
            <a:off x="11261520" y="54323"/>
            <a:ext cx="625467" cy="700933"/>
          </a:xfrm>
          <a:prstGeom prst="rect">
            <a:avLst/>
          </a:prstGeom>
          <a:noFill/>
          <a:ln>
            <a:noFill/>
          </a:ln>
        </p:spPr>
      </p:pic>
      <p:pic>
        <p:nvPicPr>
          <p:cNvPr id="25" name="Google Shape;25;p2"/>
          <p:cNvPicPr preferRelativeResize="0"/>
          <p:nvPr/>
        </p:nvPicPr>
        <p:blipFill>
          <a:blip r:embed="rId2">
            <a:alphaModFix/>
          </a:blip>
          <a:stretch>
            <a:fillRect/>
          </a:stretch>
        </p:blipFill>
        <p:spPr>
          <a:xfrm>
            <a:off x="11611987" y="640596"/>
            <a:ext cx="625467" cy="698196"/>
          </a:xfrm>
          <a:prstGeom prst="rect">
            <a:avLst/>
          </a:prstGeom>
          <a:noFill/>
          <a:ln>
            <a:noFill/>
          </a:ln>
        </p:spPr>
      </p:pic>
    </p:spTree>
    <p:extLst>
      <p:ext uri="{BB962C8B-B14F-4D97-AF65-F5344CB8AC3E}">
        <p14:creationId xmlns:p14="http://schemas.microsoft.com/office/powerpoint/2010/main" val="6689994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115"/>
        <p:cNvGrpSpPr/>
        <p:nvPr/>
      </p:nvGrpSpPr>
      <p:grpSpPr>
        <a:xfrm>
          <a:off x="0" y="0"/>
          <a:ext cx="0" cy="0"/>
          <a:chOff x="0" y="0"/>
          <a:chExt cx="0" cy="0"/>
        </a:xfrm>
      </p:grpSpPr>
      <p:sp>
        <p:nvSpPr>
          <p:cNvPr id="116" name="Google Shape;116;p10"/>
          <p:cNvSpPr>
            <a:spLocks noGrp="1"/>
          </p:cNvSpPr>
          <p:nvPr>
            <p:ph type="pic" idx="2"/>
          </p:nvPr>
        </p:nvSpPr>
        <p:spPr>
          <a:xfrm>
            <a:off x="0" y="0"/>
            <a:ext cx="12192000" cy="6858000"/>
          </a:xfrm>
          <a:prstGeom prst="rect">
            <a:avLst/>
          </a:prstGeom>
          <a:noFill/>
          <a:ln>
            <a:noFill/>
          </a:ln>
        </p:spPr>
      </p:sp>
      <p:sp>
        <p:nvSpPr>
          <p:cNvPr id="117" name="Google Shape;117;p10"/>
          <p:cNvSpPr txBox="1">
            <a:spLocks noGrp="1"/>
          </p:cNvSpPr>
          <p:nvPr>
            <p:ph type="body" idx="1"/>
          </p:nvPr>
        </p:nvSpPr>
        <p:spPr>
          <a:xfrm>
            <a:off x="960000" y="3025600"/>
            <a:ext cx="10272000" cy="806800"/>
          </a:xfrm>
          <a:prstGeom prst="rect">
            <a:avLst/>
          </a:prstGeom>
          <a:solidFill>
            <a:schemeClr val="accent2"/>
          </a:solidFill>
          <a:ln>
            <a:noFill/>
          </a:ln>
        </p:spPr>
        <p:txBody>
          <a:bodyPr spcFirstLastPara="1" wrap="square" lIns="91425" tIns="91425" rIns="91425" bIns="91425" anchor="ctr" anchorCtr="0">
            <a:noAutofit/>
          </a:bodyPr>
          <a:lstStyle>
            <a:lvl1pPr marL="609585" lvl="0" indent="-304792" algn="ctr">
              <a:lnSpc>
                <a:spcPct val="100000"/>
              </a:lnSpc>
              <a:spcBef>
                <a:spcPts val="0"/>
              </a:spcBef>
              <a:spcAft>
                <a:spcPts val="0"/>
              </a:spcAft>
              <a:buSzPts val="1200"/>
              <a:buFont typeface="Raleway"/>
              <a:buNone/>
              <a:defRPr sz="5333" b="1">
                <a:latin typeface="Raleway"/>
                <a:ea typeface="Raleway"/>
                <a:cs typeface="Raleway"/>
                <a:sym typeface="Raleway"/>
              </a:defRPr>
            </a:lvl1pPr>
          </a:lstStyle>
          <a:p>
            <a:pPr lvl="0"/>
            <a:r>
              <a:rPr lang="it-IT"/>
              <a:t>Fare clic per modificare gli stili del testo dello schema</a:t>
            </a:r>
          </a:p>
        </p:txBody>
      </p:sp>
    </p:spTree>
    <p:extLst>
      <p:ext uri="{BB962C8B-B14F-4D97-AF65-F5344CB8AC3E}">
        <p14:creationId xmlns:p14="http://schemas.microsoft.com/office/powerpoint/2010/main" val="36080162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118"/>
        <p:cNvGrpSpPr/>
        <p:nvPr/>
      </p:nvGrpSpPr>
      <p:grpSpPr>
        <a:xfrm>
          <a:off x="0" y="0"/>
          <a:ext cx="0" cy="0"/>
          <a:chOff x="0" y="0"/>
          <a:chExt cx="0" cy="0"/>
        </a:xfrm>
      </p:grpSpPr>
      <p:sp>
        <p:nvSpPr>
          <p:cNvPr id="119" name="Google Shape;119;p11"/>
          <p:cNvSpPr txBox="1">
            <a:spLocks noGrp="1"/>
          </p:cNvSpPr>
          <p:nvPr>
            <p:ph type="title" hasCustomPrompt="1"/>
          </p:nvPr>
        </p:nvSpPr>
        <p:spPr>
          <a:xfrm>
            <a:off x="1924100" y="2414963"/>
            <a:ext cx="8344000" cy="1454400"/>
          </a:xfrm>
          <a:prstGeom prst="rect">
            <a:avLst/>
          </a:prstGeom>
        </p:spPr>
        <p:txBody>
          <a:bodyPr spcFirstLastPara="1" wrap="square" lIns="91425" tIns="91425" rIns="91425" bIns="91425" anchor="b" anchorCtr="0">
            <a:noAutofit/>
          </a:bodyPr>
          <a:lstStyle>
            <a:lvl1pPr lvl="0" algn="ctr">
              <a:spcBef>
                <a:spcPts val="0"/>
              </a:spcBef>
              <a:spcAft>
                <a:spcPts val="0"/>
              </a:spcAft>
              <a:buSzPts val="10000"/>
              <a:buNone/>
              <a:defRPr sz="8000"/>
            </a:lvl1pPr>
            <a:lvl2pPr lvl="1" algn="ctr">
              <a:spcBef>
                <a:spcPts val="0"/>
              </a:spcBef>
              <a:spcAft>
                <a:spcPts val="0"/>
              </a:spcAft>
              <a:buSzPts val="10000"/>
              <a:buNone/>
              <a:defRPr sz="13333"/>
            </a:lvl2pPr>
            <a:lvl3pPr lvl="2" algn="ctr">
              <a:spcBef>
                <a:spcPts val="0"/>
              </a:spcBef>
              <a:spcAft>
                <a:spcPts val="0"/>
              </a:spcAft>
              <a:buSzPts val="10000"/>
              <a:buNone/>
              <a:defRPr sz="13333"/>
            </a:lvl3pPr>
            <a:lvl4pPr lvl="3" algn="ctr">
              <a:spcBef>
                <a:spcPts val="0"/>
              </a:spcBef>
              <a:spcAft>
                <a:spcPts val="0"/>
              </a:spcAft>
              <a:buSzPts val="10000"/>
              <a:buNone/>
              <a:defRPr sz="13333"/>
            </a:lvl4pPr>
            <a:lvl5pPr lvl="4" algn="ctr">
              <a:spcBef>
                <a:spcPts val="0"/>
              </a:spcBef>
              <a:spcAft>
                <a:spcPts val="0"/>
              </a:spcAft>
              <a:buSzPts val="10000"/>
              <a:buNone/>
              <a:defRPr sz="13333"/>
            </a:lvl5pPr>
            <a:lvl6pPr lvl="5" algn="ctr">
              <a:spcBef>
                <a:spcPts val="0"/>
              </a:spcBef>
              <a:spcAft>
                <a:spcPts val="0"/>
              </a:spcAft>
              <a:buSzPts val="10000"/>
              <a:buNone/>
              <a:defRPr sz="13333"/>
            </a:lvl6pPr>
            <a:lvl7pPr lvl="6" algn="ctr">
              <a:spcBef>
                <a:spcPts val="0"/>
              </a:spcBef>
              <a:spcAft>
                <a:spcPts val="0"/>
              </a:spcAft>
              <a:buSzPts val="10000"/>
              <a:buNone/>
              <a:defRPr sz="13333"/>
            </a:lvl7pPr>
            <a:lvl8pPr lvl="7" algn="ctr">
              <a:spcBef>
                <a:spcPts val="0"/>
              </a:spcBef>
              <a:spcAft>
                <a:spcPts val="0"/>
              </a:spcAft>
              <a:buSzPts val="10000"/>
              <a:buNone/>
              <a:defRPr sz="13333"/>
            </a:lvl8pPr>
            <a:lvl9pPr lvl="8" algn="ctr">
              <a:spcBef>
                <a:spcPts val="0"/>
              </a:spcBef>
              <a:spcAft>
                <a:spcPts val="0"/>
              </a:spcAft>
              <a:buSzPts val="10000"/>
              <a:buNone/>
              <a:defRPr sz="13333"/>
            </a:lvl9pPr>
          </a:lstStyle>
          <a:p>
            <a:r>
              <a:t>xx%</a:t>
            </a:r>
          </a:p>
        </p:txBody>
      </p:sp>
      <p:sp>
        <p:nvSpPr>
          <p:cNvPr id="120" name="Google Shape;120;p11"/>
          <p:cNvSpPr txBox="1">
            <a:spLocks noGrp="1"/>
          </p:cNvSpPr>
          <p:nvPr>
            <p:ph type="subTitle" idx="1"/>
          </p:nvPr>
        </p:nvSpPr>
        <p:spPr>
          <a:xfrm>
            <a:off x="1924100" y="3844649"/>
            <a:ext cx="8344000" cy="598400"/>
          </a:xfrm>
          <a:prstGeom prst="rect">
            <a:avLst/>
          </a:prstGeom>
        </p:spPr>
        <p:txBody>
          <a:bodyPr spcFirstLastPara="1" wrap="square" lIns="91425" tIns="91425" rIns="91425" bIns="91425" anchor="t" anchorCtr="0">
            <a:noAutofit/>
          </a:bodyPr>
          <a:lstStyle>
            <a:lvl1pPr lvl="0" algn="ctr">
              <a:spcBef>
                <a:spcPts val="0"/>
              </a:spcBef>
              <a:spcAft>
                <a:spcPts val="0"/>
              </a:spcAft>
              <a:buSzPts val="1200"/>
              <a:buNone/>
              <a:defRPr sz="2133"/>
            </a:lvl1pPr>
            <a:lvl2pPr lvl="1" algn="ctr">
              <a:spcBef>
                <a:spcPts val="0"/>
              </a:spcBef>
              <a:spcAft>
                <a:spcPts val="0"/>
              </a:spcAft>
              <a:buSzPts val="1200"/>
              <a:buNone/>
              <a:defRPr/>
            </a:lvl2pPr>
            <a:lvl3pPr lvl="2" algn="ctr">
              <a:spcBef>
                <a:spcPts val="0"/>
              </a:spcBef>
              <a:spcAft>
                <a:spcPts val="0"/>
              </a:spcAft>
              <a:buSzPts val="1200"/>
              <a:buNone/>
              <a:defRPr/>
            </a:lvl3pPr>
            <a:lvl4pPr lvl="3" algn="ctr">
              <a:spcBef>
                <a:spcPts val="0"/>
              </a:spcBef>
              <a:spcAft>
                <a:spcPts val="0"/>
              </a:spcAft>
              <a:buSzPts val="1200"/>
              <a:buNone/>
              <a:defRPr/>
            </a:lvl4pPr>
            <a:lvl5pPr lvl="4" algn="ctr">
              <a:spcBef>
                <a:spcPts val="0"/>
              </a:spcBef>
              <a:spcAft>
                <a:spcPts val="0"/>
              </a:spcAft>
              <a:buSzPts val="1200"/>
              <a:buNone/>
              <a:defRPr/>
            </a:lvl5pPr>
            <a:lvl6pPr lvl="5" algn="ctr">
              <a:spcBef>
                <a:spcPts val="0"/>
              </a:spcBef>
              <a:spcAft>
                <a:spcPts val="0"/>
              </a:spcAft>
              <a:buSzPts val="1200"/>
              <a:buNone/>
              <a:defRPr/>
            </a:lvl6pPr>
            <a:lvl7pPr lvl="6" algn="ctr">
              <a:spcBef>
                <a:spcPts val="0"/>
              </a:spcBef>
              <a:spcAft>
                <a:spcPts val="0"/>
              </a:spcAft>
              <a:buSzPts val="1200"/>
              <a:buNone/>
              <a:defRPr/>
            </a:lvl7pPr>
            <a:lvl8pPr lvl="7" algn="ctr">
              <a:spcBef>
                <a:spcPts val="0"/>
              </a:spcBef>
              <a:spcAft>
                <a:spcPts val="0"/>
              </a:spcAft>
              <a:buSzPts val="1200"/>
              <a:buNone/>
              <a:defRPr/>
            </a:lvl8pPr>
            <a:lvl9pPr lvl="8" algn="ctr">
              <a:spcBef>
                <a:spcPts val="0"/>
              </a:spcBef>
              <a:spcAft>
                <a:spcPts val="0"/>
              </a:spcAft>
              <a:buSzPts val="1200"/>
              <a:buNone/>
              <a:defRPr/>
            </a:lvl9pPr>
          </a:lstStyle>
          <a:p>
            <a:r>
              <a:rPr lang="it-IT"/>
              <a:t>Fare clic per modificare lo stile del sottotitolo dello schema</a:t>
            </a:r>
            <a:endParaRPr/>
          </a:p>
        </p:txBody>
      </p:sp>
      <p:pic>
        <p:nvPicPr>
          <p:cNvPr id="121" name="Google Shape;121;p11"/>
          <p:cNvPicPr preferRelativeResize="0"/>
          <p:nvPr/>
        </p:nvPicPr>
        <p:blipFill>
          <a:blip r:embed="rId2">
            <a:alphaModFix/>
          </a:blip>
          <a:stretch>
            <a:fillRect/>
          </a:stretch>
        </p:blipFill>
        <p:spPr>
          <a:xfrm rot="10800000" flipH="1">
            <a:off x="-1" y="4070850"/>
            <a:ext cx="2298068" cy="2787167"/>
          </a:xfrm>
          <a:prstGeom prst="rect">
            <a:avLst/>
          </a:prstGeom>
          <a:noFill/>
          <a:ln>
            <a:noFill/>
          </a:ln>
        </p:spPr>
      </p:pic>
      <p:pic>
        <p:nvPicPr>
          <p:cNvPr id="122" name="Google Shape;122;p11"/>
          <p:cNvPicPr preferRelativeResize="0"/>
          <p:nvPr/>
        </p:nvPicPr>
        <p:blipFill>
          <a:blip r:embed="rId3">
            <a:alphaModFix/>
          </a:blip>
          <a:stretch>
            <a:fillRect/>
          </a:stretch>
        </p:blipFill>
        <p:spPr>
          <a:xfrm rot="10800000" flipH="1">
            <a:off x="1468331" y="5768086"/>
            <a:ext cx="625467" cy="700933"/>
          </a:xfrm>
          <a:prstGeom prst="rect">
            <a:avLst/>
          </a:prstGeom>
          <a:noFill/>
          <a:ln>
            <a:noFill/>
          </a:ln>
        </p:spPr>
      </p:pic>
      <p:pic>
        <p:nvPicPr>
          <p:cNvPr id="123" name="Google Shape;123;p11"/>
          <p:cNvPicPr preferRelativeResize="0"/>
          <p:nvPr/>
        </p:nvPicPr>
        <p:blipFill>
          <a:blip r:embed="rId4">
            <a:alphaModFix/>
          </a:blip>
          <a:stretch>
            <a:fillRect/>
          </a:stretch>
        </p:blipFill>
        <p:spPr>
          <a:xfrm rot="10800000" flipH="1">
            <a:off x="-35186" y="4024434"/>
            <a:ext cx="625467" cy="696045"/>
          </a:xfrm>
          <a:prstGeom prst="rect">
            <a:avLst/>
          </a:prstGeom>
          <a:noFill/>
          <a:ln>
            <a:noFill/>
          </a:ln>
        </p:spPr>
      </p:pic>
      <p:pic>
        <p:nvPicPr>
          <p:cNvPr id="124" name="Google Shape;124;p11"/>
          <p:cNvPicPr preferRelativeResize="0"/>
          <p:nvPr/>
        </p:nvPicPr>
        <p:blipFill>
          <a:blip r:embed="rId5">
            <a:alphaModFix/>
          </a:blip>
          <a:stretch>
            <a:fillRect/>
          </a:stretch>
        </p:blipFill>
        <p:spPr>
          <a:xfrm rot="10800000" flipH="1">
            <a:off x="211016" y="5335941"/>
            <a:ext cx="625467" cy="693347"/>
          </a:xfrm>
          <a:prstGeom prst="rect">
            <a:avLst/>
          </a:prstGeom>
          <a:noFill/>
          <a:ln>
            <a:noFill/>
          </a:ln>
        </p:spPr>
      </p:pic>
      <p:pic>
        <p:nvPicPr>
          <p:cNvPr id="125" name="Google Shape;125;p11"/>
          <p:cNvPicPr preferRelativeResize="0"/>
          <p:nvPr/>
        </p:nvPicPr>
        <p:blipFill>
          <a:blip r:embed="rId6">
            <a:alphaModFix/>
          </a:blip>
          <a:stretch>
            <a:fillRect/>
          </a:stretch>
        </p:blipFill>
        <p:spPr>
          <a:xfrm rot="10800000" flipH="1">
            <a:off x="10131456" y="-1"/>
            <a:ext cx="2060533" cy="2364500"/>
          </a:xfrm>
          <a:prstGeom prst="rect">
            <a:avLst/>
          </a:prstGeom>
          <a:noFill/>
          <a:ln>
            <a:noFill/>
          </a:ln>
        </p:spPr>
      </p:pic>
      <p:pic>
        <p:nvPicPr>
          <p:cNvPr id="126" name="Google Shape;126;p11"/>
          <p:cNvPicPr preferRelativeResize="0"/>
          <p:nvPr/>
        </p:nvPicPr>
        <p:blipFill>
          <a:blip r:embed="rId7">
            <a:alphaModFix/>
          </a:blip>
          <a:stretch>
            <a:fillRect/>
          </a:stretch>
        </p:blipFill>
        <p:spPr>
          <a:xfrm rot="10800000" flipH="1">
            <a:off x="10849003" y="1283287"/>
            <a:ext cx="625467" cy="698767"/>
          </a:xfrm>
          <a:prstGeom prst="rect">
            <a:avLst/>
          </a:prstGeom>
          <a:noFill/>
          <a:ln>
            <a:noFill/>
          </a:ln>
        </p:spPr>
      </p:pic>
      <p:pic>
        <p:nvPicPr>
          <p:cNvPr id="127" name="Google Shape;127;p11"/>
          <p:cNvPicPr preferRelativeResize="0"/>
          <p:nvPr/>
        </p:nvPicPr>
        <p:blipFill>
          <a:blip r:embed="rId3">
            <a:alphaModFix/>
          </a:blip>
          <a:stretch>
            <a:fillRect/>
          </a:stretch>
        </p:blipFill>
        <p:spPr>
          <a:xfrm rot="10800000" flipH="1">
            <a:off x="11361836" y="386851"/>
            <a:ext cx="625467" cy="700933"/>
          </a:xfrm>
          <a:prstGeom prst="rect">
            <a:avLst/>
          </a:prstGeom>
          <a:noFill/>
          <a:ln>
            <a:noFill/>
          </a:ln>
        </p:spPr>
      </p:pic>
    </p:spTree>
    <p:extLst>
      <p:ext uri="{BB962C8B-B14F-4D97-AF65-F5344CB8AC3E}">
        <p14:creationId xmlns:p14="http://schemas.microsoft.com/office/powerpoint/2010/main" val="112302211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6"/>
        </a:solidFill>
        <a:effectLst/>
      </p:bgPr>
    </p:bg>
    <p:spTree>
      <p:nvGrpSpPr>
        <p:cNvPr id="1" name="Shape 128"/>
        <p:cNvGrpSpPr/>
        <p:nvPr/>
      </p:nvGrpSpPr>
      <p:grpSpPr>
        <a:xfrm>
          <a:off x="0" y="0"/>
          <a:ext cx="0" cy="0"/>
          <a:chOff x="0" y="0"/>
          <a:chExt cx="0" cy="0"/>
        </a:xfrm>
      </p:grpSpPr>
    </p:spTree>
    <p:extLst>
      <p:ext uri="{BB962C8B-B14F-4D97-AF65-F5344CB8AC3E}">
        <p14:creationId xmlns:p14="http://schemas.microsoft.com/office/powerpoint/2010/main" val="167603149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129"/>
        <p:cNvGrpSpPr/>
        <p:nvPr/>
      </p:nvGrpSpPr>
      <p:grpSpPr>
        <a:xfrm>
          <a:off x="0" y="0"/>
          <a:ext cx="0" cy="0"/>
          <a:chOff x="0" y="0"/>
          <a:chExt cx="0" cy="0"/>
        </a:xfrm>
      </p:grpSpPr>
      <p:sp>
        <p:nvSpPr>
          <p:cNvPr id="130" name="Google Shape;130;p13"/>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it-IT"/>
              <a:t>Fare clic per modificare lo stile del titolo dello schema</a:t>
            </a:r>
            <a:endParaRPr/>
          </a:p>
        </p:txBody>
      </p:sp>
      <p:sp>
        <p:nvSpPr>
          <p:cNvPr id="131" name="Google Shape;131;p13"/>
          <p:cNvSpPr txBox="1">
            <a:spLocks noGrp="1"/>
          </p:cNvSpPr>
          <p:nvPr>
            <p:ph type="title" idx="2"/>
          </p:nvPr>
        </p:nvSpPr>
        <p:spPr>
          <a:xfrm>
            <a:off x="2571485" y="1856333"/>
            <a:ext cx="3218800" cy="10344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24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r>
              <a:rPr lang="it-IT"/>
              <a:t>Fare clic per modificare lo stile del titolo dello schema</a:t>
            </a:r>
            <a:endParaRPr/>
          </a:p>
        </p:txBody>
      </p:sp>
      <p:sp>
        <p:nvSpPr>
          <p:cNvPr id="132" name="Google Shape;132;p13"/>
          <p:cNvSpPr txBox="1">
            <a:spLocks noGrp="1"/>
          </p:cNvSpPr>
          <p:nvPr>
            <p:ph type="title" idx="3"/>
          </p:nvPr>
        </p:nvSpPr>
        <p:spPr>
          <a:xfrm>
            <a:off x="7509677" y="1856333"/>
            <a:ext cx="3218800" cy="10344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24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r>
              <a:rPr lang="it-IT"/>
              <a:t>Fare clic per modificare lo stile del titolo dello schema</a:t>
            </a:r>
            <a:endParaRPr/>
          </a:p>
        </p:txBody>
      </p:sp>
      <p:sp>
        <p:nvSpPr>
          <p:cNvPr id="133" name="Google Shape;133;p13"/>
          <p:cNvSpPr txBox="1">
            <a:spLocks noGrp="1"/>
          </p:cNvSpPr>
          <p:nvPr>
            <p:ph type="subTitle" idx="1"/>
          </p:nvPr>
        </p:nvSpPr>
        <p:spPr>
          <a:xfrm>
            <a:off x="2571485" y="2890733"/>
            <a:ext cx="3218800" cy="763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spcBef>
                <a:spcPts val="0"/>
              </a:spcBef>
              <a:spcAft>
                <a:spcPts val="0"/>
              </a:spcAft>
              <a:buSzPts val="1200"/>
              <a:buNone/>
              <a:defRPr/>
            </a:lvl2pPr>
            <a:lvl3pPr lvl="2" algn="ctr" rtl="0">
              <a:spcBef>
                <a:spcPts val="0"/>
              </a:spcBef>
              <a:spcAft>
                <a:spcPts val="0"/>
              </a:spcAft>
              <a:buSzPts val="1200"/>
              <a:buNone/>
              <a:defRPr/>
            </a:lvl3pPr>
            <a:lvl4pPr lvl="3" algn="ctr" rtl="0">
              <a:spcBef>
                <a:spcPts val="0"/>
              </a:spcBef>
              <a:spcAft>
                <a:spcPts val="0"/>
              </a:spcAft>
              <a:buSzPts val="1200"/>
              <a:buNone/>
              <a:defRPr/>
            </a:lvl4pPr>
            <a:lvl5pPr lvl="4" algn="ctr" rtl="0">
              <a:spcBef>
                <a:spcPts val="0"/>
              </a:spcBef>
              <a:spcAft>
                <a:spcPts val="0"/>
              </a:spcAft>
              <a:buSzPts val="1200"/>
              <a:buNone/>
              <a:defRPr/>
            </a:lvl5pPr>
            <a:lvl6pPr lvl="5" algn="ctr" rtl="0">
              <a:spcBef>
                <a:spcPts val="0"/>
              </a:spcBef>
              <a:spcAft>
                <a:spcPts val="0"/>
              </a:spcAft>
              <a:buSzPts val="1200"/>
              <a:buNone/>
              <a:defRPr/>
            </a:lvl6pPr>
            <a:lvl7pPr lvl="6" algn="ctr" rtl="0">
              <a:spcBef>
                <a:spcPts val="0"/>
              </a:spcBef>
              <a:spcAft>
                <a:spcPts val="0"/>
              </a:spcAft>
              <a:buSzPts val="1200"/>
              <a:buNone/>
              <a:defRPr/>
            </a:lvl7pPr>
            <a:lvl8pPr lvl="7" algn="ctr" rtl="0">
              <a:spcBef>
                <a:spcPts val="0"/>
              </a:spcBef>
              <a:spcAft>
                <a:spcPts val="0"/>
              </a:spcAft>
              <a:buSzPts val="1200"/>
              <a:buNone/>
              <a:defRPr/>
            </a:lvl8pPr>
            <a:lvl9pPr lvl="8" algn="ctr" rtl="0">
              <a:spcBef>
                <a:spcPts val="0"/>
              </a:spcBef>
              <a:spcAft>
                <a:spcPts val="0"/>
              </a:spcAft>
              <a:buSzPts val="1200"/>
              <a:buNone/>
              <a:defRPr/>
            </a:lvl9pPr>
          </a:lstStyle>
          <a:p>
            <a:r>
              <a:rPr lang="it-IT"/>
              <a:t>Fare clic per modificare lo stile del sottotitolo dello schema</a:t>
            </a:r>
            <a:endParaRPr/>
          </a:p>
        </p:txBody>
      </p:sp>
      <p:sp>
        <p:nvSpPr>
          <p:cNvPr id="134" name="Google Shape;134;p13"/>
          <p:cNvSpPr txBox="1">
            <a:spLocks noGrp="1"/>
          </p:cNvSpPr>
          <p:nvPr>
            <p:ph type="subTitle" idx="4"/>
          </p:nvPr>
        </p:nvSpPr>
        <p:spPr>
          <a:xfrm>
            <a:off x="7509680" y="2890733"/>
            <a:ext cx="3218800" cy="763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spcBef>
                <a:spcPts val="0"/>
              </a:spcBef>
              <a:spcAft>
                <a:spcPts val="0"/>
              </a:spcAft>
              <a:buSzPts val="1200"/>
              <a:buNone/>
              <a:defRPr/>
            </a:lvl2pPr>
            <a:lvl3pPr lvl="2" algn="ctr" rtl="0">
              <a:spcBef>
                <a:spcPts val="0"/>
              </a:spcBef>
              <a:spcAft>
                <a:spcPts val="0"/>
              </a:spcAft>
              <a:buSzPts val="1200"/>
              <a:buNone/>
              <a:defRPr/>
            </a:lvl3pPr>
            <a:lvl4pPr lvl="3" algn="ctr" rtl="0">
              <a:spcBef>
                <a:spcPts val="0"/>
              </a:spcBef>
              <a:spcAft>
                <a:spcPts val="0"/>
              </a:spcAft>
              <a:buSzPts val="1200"/>
              <a:buNone/>
              <a:defRPr/>
            </a:lvl4pPr>
            <a:lvl5pPr lvl="4" algn="ctr" rtl="0">
              <a:spcBef>
                <a:spcPts val="0"/>
              </a:spcBef>
              <a:spcAft>
                <a:spcPts val="0"/>
              </a:spcAft>
              <a:buSzPts val="1200"/>
              <a:buNone/>
              <a:defRPr/>
            </a:lvl5pPr>
            <a:lvl6pPr lvl="5" algn="ctr" rtl="0">
              <a:spcBef>
                <a:spcPts val="0"/>
              </a:spcBef>
              <a:spcAft>
                <a:spcPts val="0"/>
              </a:spcAft>
              <a:buSzPts val="1200"/>
              <a:buNone/>
              <a:defRPr/>
            </a:lvl6pPr>
            <a:lvl7pPr lvl="6" algn="ctr" rtl="0">
              <a:spcBef>
                <a:spcPts val="0"/>
              </a:spcBef>
              <a:spcAft>
                <a:spcPts val="0"/>
              </a:spcAft>
              <a:buSzPts val="1200"/>
              <a:buNone/>
              <a:defRPr/>
            </a:lvl7pPr>
            <a:lvl8pPr lvl="7" algn="ctr" rtl="0">
              <a:spcBef>
                <a:spcPts val="0"/>
              </a:spcBef>
              <a:spcAft>
                <a:spcPts val="0"/>
              </a:spcAft>
              <a:buSzPts val="1200"/>
              <a:buNone/>
              <a:defRPr/>
            </a:lvl8pPr>
            <a:lvl9pPr lvl="8" algn="ctr" rtl="0">
              <a:spcBef>
                <a:spcPts val="0"/>
              </a:spcBef>
              <a:spcAft>
                <a:spcPts val="0"/>
              </a:spcAft>
              <a:buSzPts val="1200"/>
              <a:buNone/>
              <a:defRPr/>
            </a:lvl9pPr>
          </a:lstStyle>
          <a:p>
            <a:r>
              <a:rPr lang="it-IT"/>
              <a:t>Fare clic per modificare lo stile del sottotitolo dello schema</a:t>
            </a:r>
            <a:endParaRPr/>
          </a:p>
        </p:txBody>
      </p:sp>
      <p:sp>
        <p:nvSpPr>
          <p:cNvPr id="135" name="Google Shape;135;p13"/>
          <p:cNvSpPr txBox="1">
            <a:spLocks noGrp="1"/>
          </p:cNvSpPr>
          <p:nvPr>
            <p:ph type="title" idx="5"/>
          </p:nvPr>
        </p:nvSpPr>
        <p:spPr>
          <a:xfrm>
            <a:off x="2571485" y="3889000"/>
            <a:ext cx="3218800" cy="10344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24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r>
              <a:rPr lang="it-IT"/>
              <a:t>Fare clic per modificare lo stile del titolo dello schema</a:t>
            </a:r>
            <a:endParaRPr/>
          </a:p>
        </p:txBody>
      </p:sp>
      <p:sp>
        <p:nvSpPr>
          <p:cNvPr id="136" name="Google Shape;136;p13"/>
          <p:cNvSpPr txBox="1">
            <a:spLocks noGrp="1"/>
          </p:cNvSpPr>
          <p:nvPr>
            <p:ph type="title" idx="6"/>
          </p:nvPr>
        </p:nvSpPr>
        <p:spPr>
          <a:xfrm>
            <a:off x="7509677" y="3889000"/>
            <a:ext cx="3218800" cy="10344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24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r>
              <a:rPr lang="it-IT"/>
              <a:t>Fare clic per modificare lo stile del titolo dello schema</a:t>
            </a:r>
            <a:endParaRPr/>
          </a:p>
        </p:txBody>
      </p:sp>
      <p:sp>
        <p:nvSpPr>
          <p:cNvPr id="137" name="Google Shape;137;p13"/>
          <p:cNvSpPr txBox="1">
            <a:spLocks noGrp="1"/>
          </p:cNvSpPr>
          <p:nvPr>
            <p:ph type="subTitle" idx="7"/>
          </p:nvPr>
        </p:nvSpPr>
        <p:spPr>
          <a:xfrm>
            <a:off x="2571485" y="4923400"/>
            <a:ext cx="3218800" cy="763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spcBef>
                <a:spcPts val="0"/>
              </a:spcBef>
              <a:spcAft>
                <a:spcPts val="0"/>
              </a:spcAft>
              <a:buSzPts val="1200"/>
              <a:buNone/>
              <a:defRPr/>
            </a:lvl2pPr>
            <a:lvl3pPr lvl="2" algn="ctr" rtl="0">
              <a:spcBef>
                <a:spcPts val="0"/>
              </a:spcBef>
              <a:spcAft>
                <a:spcPts val="0"/>
              </a:spcAft>
              <a:buSzPts val="1200"/>
              <a:buNone/>
              <a:defRPr/>
            </a:lvl3pPr>
            <a:lvl4pPr lvl="3" algn="ctr" rtl="0">
              <a:spcBef>
                <a:spcPts val="0"/>
              </a:spcBef>
              <a:spcAft>
                <a:spcPts val="0"/>
              </a:spcAft>
              <a:buSzPts val="1200"/>
              <a:buNone/>
              <a:defRPr/>
            </a:lvl4pPr>
            <a:lvl5pPr lvl="4" algn="ctr" rtl="0">
              <a:spcBef>
                <a:spcPts val="0"/>
              </a:spcBef>
              <a:spcAft>
                <a:spcPts val="0"/>
              </a:spcAft>
              <a:buSzPts val="1200"/>
              <a:buNone/>
              <a:defRPr/>
            </a:lvl5pPr>
            <a:lvl6pPr lvl="5" algn="ctr" rtl="0">
              <a:spcBef>
                <a:spcPts val="0"/>
              </a:spcBef>
              <a:spcAft>
                <a:spcPts val="0"/>
              </a:spcAft>
              <a:buSzPts val="1200"/>
              <a:buNone/>
              <a:defRPr/>
            </a:lvl6pPr>
            <a:lvl7pPr lvl="6" algn="ctr" rtl="0">
              <a:spcBef>
                <a:spcPts val="0"/>
              </a:spcBef>
              <a:spcAft>
                <a:spcPts val="0"/>
              </a:spcAft>
              <a:buSzPts val="1200"/>
              <a:buNone/>
              <a:defRPr/>
            </a:lvl7pPr>
            <a:lvl8pPr lvl="7" algn="ctr" rtl="0">
              <a:spcBef>
                <a:spcPts val="0"/>
              </a:spcBef>
              <a:spcAft>
                <a:spcPts val="0"/>
              </a:spcAft>
              <a:buSzPts val="1200"/>
              <a:buNone/>
              <a:defRPr/>
            </a:lvl8pPr>
            <a:lvl9pPr lvl="8" algn="ctr" rtl="0">
              <a:spcBef>
                <a:spcPts val="0"/>
              </a:spcBef>
              <a:spcAft>
                <a:spcPts val="0"/>
              </a:spcAft>
              <a:buSzPts val="1200"/>
              <a:buNone/>
              <a:defRPr/>
            </a:lvl9pPr>
          </a:lstStyle>
          <a:p>
            <a:r>
              <a:rPr lang="it-IT"/>
              <a:t>Fare clic per modificare lo stile del sottotitolo dello schema</a:t>
            </a:r>
            <a:endParaRPr/>
          </a:p>
        </p:txBody>
      </p:sp>
      <p:sp>
        <p:nvSpPr>
          <p:cNvPr id="138" name="Google Shape;138;p13"/>
          <p:cNvSpPr txBox="1">
            <a:spLocks noGrp="1"/>
          </p:cNvSpPr>
          <p:nvPr>
            <p:ph type="subTitle" idx="8"/>
          </p:nvPr>
        </p:nvSpPr>
        <p:spPr>
          <a:xfrm>
            <a:off x="7509687" y="4923400"/>
            <a:ext cx="3218800" cy="763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spcBef>
                <a:spcPts val="0"/>
              </a:spcBef>
              <a:spcAft>
                <a:spcPts val="0"/>
              </a:spcAft>
              <a:buSzPts val="1200"/>
              <a:buNone/>
              <a:defRPr/>
            </a:lvl2pPr>
            <a:lvl3pPr lvl="2" algn="ctr" rtl="0">
              <a:spcBef>
                <a:spcPts val="0"/>
              </a:spcBef>
              <a:spcAft>
                <a:spcPts val="0"/>
              </a:spcAft>
              <a:buSzPts val="1200"/>
              <a:buNone/>
              <a:defRPr/>
            </a:lvl3pPr>
            <a:lvl4pPr lvl="3" algn="ctr" rtl="0">
              <a:spcBef>
                <a:spcPts val="0"/>
              </a:spcBef>
              <a:spcAft>
                <a:spcPts val="0"/>
              </a:spcAft>
              <a:buSzPts val="1200"/>
              <a:buNone/>
              <a:defRPr/>
            </a:lvl4pPr>
            <a:lvl5pPr lvl="4" algn="ctr" rtl="0">
              <a:spcBef>
                <a:spcPts val="0"/>
              </a:spcBef>
              <a:spcAft>
                <a:spcPts val="0"/>
              </a:spcAft>
              <a:buSzPts val="1200"/>
              <a:buNone/>
              <a:defRPr/>
            </a:lvl5pPr>
            <a:lvl6pPr lvl="5" algn="ctr" rtl="0">
              <a:spcBef>
                <a:spcPts val="0"/>
              </a:spcBef>
              <a:spcAft>
                <a:spcPts val="0"/>
              </a:spcAft>
              <a:buSzPts val="1200"/>
              <a:buNone/>
              <a:defRPr/>
            </a:lvl6pPr>
            <a:lvl7pPr lvl="6" algn="ctr" rtl="0">
              <a:spcBef>
                <a:spcPts val="0"/>
              </a:spcBef>
              <a:spcAft>
                <a:spcPts val="0"/>
              </a:spcAft>
              <a:buSzPts val="1200"/>
              <a:buNone/>
              <a:defRPr/>
            </a:lvl7pPr>
            <a:lvl8pPr lvl="7" algn="ctr" rtl="0">
              <a:spcBef>
                <a:spcPts val="0"/>
              </a:spcBef>
              <a:spcAft>
                <a:spcPts val="0"/>
              </a:spcAft>
              <a:buSzPts val="1200"/>
              <a:buNone/>
              <a:defRPr/>
            </a:lvl8pPr>
            <a:lvl9pPr lvl="8" algn="ctr" rtl="0">
              <a:spcBef>
                <a:spcPts val="0"/>
              </a:spcBef>
              <a:spcAft>
                <a:spcPts val="0"/>
              </a:spcAft>
              <a:buSzPts val="1200"/>
              <a:buNone/>
              <a:defRPr/>
            </a:lvl9pPr>
          </a:lstStyle>
          <a:p>
            <a:r>
              <a:rPr lang="it-IT"/>
              <a:t>Fare clic per modificare lo stile del sottotitolo dello schema</a:t>
            </a:r>
            <a:endParaRPr/>
          </a:p>
        </p:txBody>
      </p:sp>
      <p:sp>
        <p:nvSpPr>
          <p:cNvPr id="139" name="Google Shape;139;p13"/>
          <p:cNvSpPr txBox="1">
            <a:spLocks noGrp="1"/>
          </p:cNvSpPr>
          <p:nvPr>
            <p:ph type="title" idx="9" hasCustomPrompt="1"/>
          </p:nvPr>
        </p:nvSpPr>
        <p:spPr>
          <a:xfrm>
            <a:off x="1463711" y="2039733"/>
            <a:ext cx="851200" cy="851200"/>
          </a:xfrm>
          <a:prstGeom prst="rect">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2000"/>
              <a:buNone/>
              <a:defRPr sz="2667"/>
            </a:lvl1pPr>
            <a:lvl2pPr lvl="1" algn="ctr" rtl="0">
              <a:spcBef>
                <a:spcPts val="0"/>
              </a:spcBef>
              <a:spcAft>
                <a:spcPts val="0"/>
              </a:spcAft>
              <a:buSzPts val="2000"/>
              <a:buNone/>
              <a:defRPr sz="2667"/>
            </a:lvl2pPr>
            <a:lvl3pPr lvl="2" algn="ctr" rtl="0">
              <a:spcBef>
                <a:spcPts val="0"/>
              </a:spcBef>
              <a:spcAft>
                <a:spcPts val="0"/>
              </a:spcAft>
              <a:buSzPts val="2000"/>
              <a:buNone/>
              <a:defRPr sz="2667"/>
            </a:lvl3pPr>
            <a:lvl4pPr lvl="3" algn="ctr" rtl="0">
              <a:spcBef>
                <a:spcPts val="0"/>
              </a:spcBef>
              <a:spcAft>
                <a:spcPts val="0"/>
              </a:spcAft>
              <a:buSzPts val="2000"/>
              <a:buNone/>
              <a:defRPr sz="2667"/>
            </a:lvl4pPr>
            <a:lvl5pPr lvl="4" algn="ctr" rtl="0">
              <a:spcBef>
                <a:spcPts val="0"/>
              </a:spcBef>
              <a:spcAft>
                <a:spcPts val="0"/>
              </a:spcAft>
              <a:buSzPts val="2000"/>
              <a:buNone/>
              <a:defRPr sz="2667"/>
            </a:lvl5pPr>
            <a:lvl6pPr lvl="5" algn="ctr" rtl="0">
              <a:spcBef>
                <a:spcPts val="0"/>
              </a:spcBef>
              <a:spcAft>
                <a:spcPts val="0"/>
              </a:spcAft>
              <a:buSzPts val="2000"/>
              <a:buNone/>
              <a:defRPr sz="2667"/>
            </a:lvl6pPr>
            <a:lvl7pPr lvl="6" algn="ctr" rtl="0">
              <a:spcBef>
                <a:spcPts val="0"/>
              </a:spcBef>
              <a:spcAft>
                <a:spcPts val="0"/>
              </a:spcAft>
              <a:buSzPts val="2000"/>
              <a:buNone/>
              <a:defRPr sz="2667"/>
            </a:lvl7pPr>
            <a:lvl8pPr lvl="7" algn="ctr" rtl="0">
              <a:spcBef>
                <a:spcPts val="0"/>
              </a:spcBef>
              <a:spcAft>
                <a:spcPts val="0"/>
              </a:spcAft>
              <a:buSzPts val="2000"/>
              <a:buNone/>
              <a:defRPr sz="2667"/>
            </a:lvl8pPr>
            <a:lvl9pPr lvl="8" algn="ctr" rtl="0">
              <a:spcBef>
                <a:spcPts val="0"/>
              </a:spcBef>
              <a:spcAft>
                <a:spcPts val="0"/>
              </a:spcAft>
              <a:buSzPts val="2000"/>
              <a:buNone/>
              <a:defRPr sz="2667"/>
            </a:lvl9pPr>
          </a:lstStyle>
          <a:p>
            <a:r>
              <a:t>xx%</a:t>
            </a:r>
          </a:p>
        </p:txBody>
      </p:sp>
      <p:sp>
        <p:nvSpPr>
          <p:cNvPr id="140" name="Google Shape;140;p13"/>
          <p:cNvSpPr txBox="1">
            <a:spLocks noGrp="1"/>
          </p:cNvSpPr>
          <p:nvPr>
            <p:ph type="title" idx="13" hasCustomPrompt="1"/>
          </p:nvPr>
        </p:nvSpPr>
        <p:spPr>
          <a:xfrm>
            <a:off x="1463513" y="4075599"/>
            <a:ext cx="851200" cy="851200"/>
          </a:xfrm>
          <a:prstGeom prst="rect">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2000"/>
              <a:buNone/>
              <a:defRPr sz="2667"/>
            </a:lvl1pPr>
            <a:lvl2pPr lvl="1" algn="ctr" rtl="0">
              <a:spcBef>
                <a:spcPts val="0"/>
              </a:spcBef>
              <a:spcAft>
                <a:spcPts val="0"/>
              </a:spcAft>
              <a:buSzPts val="2000"/>
              <a:buNone/>
              <a:defRPr sz="2667"/>
            </a:lvl2pPr>
            <a:lvl3pPr lvl="2" algn="ctr" rtl="0">
              <a:spcBef>
                <a:spcPts val="0"/>
              </a:spcBef>
              <a:spcAft>
                <a:spcPts val="0"/>
              </a:spcAft>
              <a:buSzPts val="2000"/>
              <a:buNone/>
              <a:defRPr sz="2667"/>
            </a:lvl3pPr>
            <a:lvl4pPr lvl="3" algn="ctr" rtl="0">
              <a:spcBef>
                <a:spcPts val="0"/>
              </a:spcBef>
              <a:spcAft>
                <a:spcPts val="0"/>
              </a:spcAft>
              <a:buSzPts val="2000"/>
              <a:buNone/>
              <a:defRPr sz="2667"/>
            </a:lvl4pPr>
            <a:lvl5pPr lvl="4" algn="ctr" rtl="0">
              <a:spcBef>
                <a:spcPts val="0"/>
              </a:spcBef>
              <a:spcAft>
                <a:spcPts val="0"/>
              </a:spcAft>
              <a:buSzPts val="2000"/>
              <a:buNone/>
              <a:defRPr sz="2667"/>
            </a:lvl5pPr>
            <a:lvl6pPr lvl="5" algn="ctr" rtl="0">
              <a:spcBef>
                <a:spcPts val="0"/>
              </a:spcBef>
              <a:spcAft>
                <a:spcPts val="0"/>
              </a:spcAft>
              <a:buSzPts val="2000"/>
              <a:buNone/>
              <a:defRPr sz="2667"/>
            </a:lvl6pPr>
            <a:lvl7pPr lvl="6" algn="ctr" rtl="0">
              <a:spcBef>
                <a:spcPts val="0"/>
              </a:spcBef>
              <a:spcAft>
                <a:spcPts val="0"/>
              </a:spcAft>
              <a:buSzPts val="2000"/>
              <a:buNone/>
              <a:defRPr sz="2667"/>
            </a:lvl7pPr>
            <a:lvl8pPr lvl="7" algn="ctr" rtl="0">
              <a:spcBef>
                <a:spcPts val="0"/>
              </a:spcBef>
              <a:spcAft>
                <a:spcPts val="0"/>
              </a:spcAft>
              <a:buSzPts val="2000"/>
              <a:buNone/>
              <a:defRPr sz="2667"/>
            </a:lvl8pPr>
            <a:lvl9pPr lvl="8" algn="ctr" rtl="0">
              <a:spcBef>
                <a:spcPts val="0"/>
              </a:spcBef>
              <a:spcAft>
                <a:spcPts val="0"/>
              </a:spcAft>
              <a:buSzPts val="2000"/>
              <a:buNone/>
              <a:defRPr sz="2667"/>
            </a:lvl9pPr>
          </a:lstStyle>
          <a:p>
            <a:r>
              <a:t>xx%</a:t>
            </a:r>
          </a:p>
        </p:txBody>
      </p:sp>
      <p:sp>
        <p:nvSpPr>
          <p:cNvPr id="141" name="Google Shape;141;p13"/>
          <p:cNvSpPr txBox="1">
            <a:spLocks noGrp="1"/>
          </p:cNvSpPr>
          <p:nvPr>
            <p:ph type="title" idx="14" hasCustomPrompt="1"/>
          </p:nvPr>
        </p:nvSpPr>
        <p:spPr>
          <a:xfrm>
            <a:off x="6402613" y="2039732"/>
            <a:ext cx="851200" cy="851200"/>
          </a:xfrm>
          <a:prstGeom prst="rect">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2000"/>
              <a:buNone/>
              <a:defRPr sz="2667"/>
            </a:lvl1pPr>
            <a:lvl2pPr lvl="1" algn="ctr" rtl="0">
              <a:spcBef>
                <a:spcPts val="0"/>
              </a:spcBef>
              <a:spcAft>
                <a:spcPts val="0"/>
              </a:spcAft>
              <a:buSzPts val="2000"/>
              <a:buNone/>
              <a:defRPr sz="2667"/>
            </a:lvl2pPr>
            <a:lvl3pPr lvl="2" algn="ctr" rtl="0">
              <a:spcBef>
                <a:spcPts val="0"/>
              </a:spcBef>
              <a:spcAft>
                <a:spcPts val="0"/>
              </a:spcAft>
              <a:buSzPts val="2000"/>
              <a:buNone/>
              <a:defRPr sz="2667"/>
            </a:lvl3pPr>
            <a:lvl4pPr lvl="3" algn="ctr" rtl="0">
              <a:spcBef>
                <a:spcPts val="0"/>
              </a:spcBef>
              <a:spcAft>
                <a:spcPts val="0"/>
              </a:spcAft>
              <a:buSzPts val="2000"/>
              <a:buNone/>
              <a:defRPr sz="2667"/>
            </a:lvl4pPr>
            <a:lvl5pPr lvl="4" algn="ctr" rtl="0">
              <a:spcBef>
                <a:spcPts val="0"/>
              </a:spcBef>
              <a:spcAft>
                <a:spcPts val="0"/>
              </a:spcAft>
              <a:buSzPts val="2000"/>
              <a:buNone/>
              <a:defRPr sz="2667"/>
            </a:lvl5pPr>
            <a:lvl6pPr lvl="5" algn="ctr" rtl="0">
              <a:spcBef>
                <a:spcPts val="0"/>
              </a:spcBef>
              <a:spcAft>
                <a:spcPts val="0"/>
              </a:spcAft>
              <a:buSzPts val="2000"/>
              <a:buNone/>
              <a:defRPr sz="2667"/>
            </a:lvl6pPr>
            <a:lvl7pPr lvl="6" algn="ctr" rtl="0">
              <a:spcBef>
                <a:spcPts val="0"/>
              </a:spcBef>
              <a:spcAft>
                <a:spcPts val="0"/>
              </a:spcAft>
              <a:buSzPts val="2000"/>
              <a:buNone/>
              <a:defRPr sz="2667"/>
            </a:lvl7pPr>
            <a:lvl8pPr lvl="7" algn="ctr" rtl="0">
              <a:spcBef>
                <a:spcPts val="0"/>
              </a:spcBef>
              <a:spcAft>
                <a:spcPts val="0"/>
              </a:spcAft>
              <a:buSzPts val="2000"/>
              <a:buNone/>
              <a:defRPr sz="2667"/>
            </a:lvl8pPr>
            <a:lvl9pPr lvl="8" algn="ctr" rtl="0">
              <a:spcBef>
                <a:spcPts val="0"/>
              </a:spcBef>
              <a:spcAft>
                <a:spcPts val="0"/>
              </a:spcAft>
              <a:buSzPts val="2000"/>
              <a:buNone/>
              <a:defRPr sz="2667"/>
            </a:lvl9pPr>
          </a:lstStyle>
          <a:p>
            <a:r>
              <a:t>xx%</a:t>
            </a:r>
          </a:p>
        </p:txBody>
      </p:sp>
      <p:sp>
        <p:nvSpPr>
          <p:cNvPr id="142" name="Google Shape;142;p13"/>
          <p:cNvSpPr txBox="1">
            <a:spLocks noGrp="1"/>
          </p:cNvSpPr>
          <p:nvPr>
            <p:ph type="title" idx="15" hasCustomPrompt="1"/>
          </p:nvPr>
        </p:nvSpPr>
        <p:spPr>
          <a:xfrm>
            <a:off x="6402613" y="4075599"/>
            <a:ext cx="851200" cy="851200"/>
          </a:xfrm>
          <a:prstGeom prst="rect">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2000"/>
              <a:buNone/>
              <a:defRPr sz="2667"/>
            </a:lvl1pPr>
            <a:lvl2pPr lvl="1" algn="ctr" rtl="0">
              <a:spcBef>
                <a:spcPts val="0"/>
              </a:spcBef>
              <a:spcAft>
                <a:spcPts val="0"/>
              </a:spcAft>
              <a:buSzPts val="2000"/>
              <a:buNone/>
              <a:defRPr sz="2667"/>
            </a:lvl2pPr>
            <a:lvl3pPr lvl="2" algn="ctr" rtl="0">
              <a:spcBef>
                <a:spcPts val="0"/>
              </a:spcBef>
              <a:spcAft>
                <a:spcPts val="0"/>
              </a:spcAft>
              <a:buSzPts val="2000"/>
              <a:buNone/>
              <a:defRPr sz="2667"/>
            </a:lvl3pPr>
            <a:lvl4pPr lvl="3" algn="ctr" rtl="0">
              <a:spcBef>
                <a:spcPts val="0"/>
              </a:spcBef>
              <a:spcAft>
                <a:spcPts val="0"/>
              </a:spcAft>
              <a:buSzPts val="2000"/>
              <a:buNone/>
              <a:defRPr sz="2667"/>
            </a:lvl4pPr>
            <a:lvl5pPr lvl="4" algn="ctr" rtl="0">
              <a:spcBef>
                <a:spcPts val="0"/>
              </a:spcBef>
              <a:spcAft>
                <a:spcPts val="0"/>
              </a:spcAft>
              <a:buSzPts val="2000"/>
              <a:buNone/>
              <a:defRPr sz="2667"/>
            </a:lvl5pPr>
            <a:lvl6pPr lvl="5" algn="ctr" rtl="0">
              <a:spcBef>
                <a:spcPts val="0"/>
              </a:spcBef>
              <a:spcAft>
                <a:spcPts val="0"/>
              </a:spcAft>
              <a:buSzPts val="2000"/>
              <a:buNone/>
              <a:defRPr sz="2667"/>
            </a:lvl6pPr>
            <a:lvl7pPr lvl="6" algn="ctr" rtl="0">
              <a:spcBef>
                <a:spcPts val="0"/>
              </a:spcBef>
              <a:spcAft>
                <a:spcPts val="0"/>
              </a:spcAft>
              <a:buSzPts val="2000"/>
              <a:buNone/>
              <a:defRPr sz="2667"/>
            </a:lvl7pPr>
            <a:lvl8pPr lvl="7" algn="ctr" rtl="0">
              <a:spcBef>
                <a:spcPts val="0"/>
              </a:spcBef>
              <a:spcAft>
                <a:spcPts val="0"/>
              </a:spcAft>
              <a:buSzPts val="2000"/>
              <a:buNone/>
              <a:defRPr sz="2667"/>
            </a:lvl8pPr>
            <a:lvl9pPr lvl="8" algn="ctr" rtl="0">
              <a:spcBef>
                <a:spcPts val="0"/>
              </a:spcBef>
              <a:spcAft>
                <a:spcPts val="0"/>
              </a:spcAft>
              <a:buSzPts val="2000"/>
              <a:buNone/>
              <a:defRPr sz="2667"/>
            </a:lvl9pPr>
          </a:lstStyle>
          <a:p>
            <a:r>
              <a:t>xx%</a:t>
            </a:r>
          </a:p>
        </p:txBody>
      </p:sp>
      <p:pic>
        <p:nvPicPr>
          <p:cNvPr id="143" name="Google Shape;143;p13"/>
          <p:cNvPicPr preferRelativeResize="0"/>
          <p:nvPr/>
        </p:nvPicPr>
        <p:blipFill>
          <a:blip r:embed="rId2">
            <a:alphaModFix/>
          </a:blip>
          <a:stretch>
            <a:fillRect/>
          </a:stretch>
        </p:blipFill>
        <p:spPr>
          <a:xfrm>
            <a:off x="-8" y="5535092"/>
            <a:ext cx="1783000" cy="1468333"/>
          </a:xfrm>
          <a:prstGeom prst="rect">
            <a:avLst/>
          </a:prstGeom>
          <a:noFill/>
          <a:ln>
            <a:noFill/>
          </a:ln>
        </p:spPr>
      </p:pic>
      <p:pic>
        <p:nvPicPr>
          <p:cNvPr id="144" name="Google Shape;144;p13"/>
          <p:cNvPicPr preferRelativeResize="0"/>
          <p:nvPr/>
        </p:nvPicPr>
        <p:blipFill>
          <a:blip r:embed="rId3">
            <a:alphaModFix/>
          </a:blip>
          <a:stretch>
            <a:fillRect/>
          </a:stretch>
        </p:blipFill>
        <p:spPr>
          <a:xfrm>
            <a:off x="1214739" y="5920171"/>
            <a:ext cx="625467" cy="698196"/>
          </a:xfrm>
          <a:prstGeom prst="rect">
            <a:avLst/>
          </a:prstGeom>
          <a:noFill/>
          <a:ln>
            <a:noFill/>
          </a:ln>
        </p:spPr>
      </p:pic>
      <p:pic>
        <p:nvPicPr>
          <p:cNvPr id="145" name="Google Shape;145;p13"/>
          <p:cNvPicPr preferRelativeResize="0"/>
          <p:nvPr/>
        </p:nvPicPr>
        <p:blipFill>
          <a:blip r:embed="rId4">
            <a:alphaModFix/>
          </a:blip>
          <a:stretch>
            <a:fillRect/>
          </a:stretch>
        </p:blipFill>
        <p:spPr>
          <a:xfrm>
            <a:off x="-43947" y="6355251"/>
            <a:ext cx="625467" cy="700933"/>
          </a:xfrm>
          <a:prstGeom prst="rect">
            <a:avLst/>
          </a:prstGeom>
          <a:noFill/>
          <a:ln>
            <a:noFill/>
          </a:ln>
        </p:spPr>
      </p:pic>
      <p:pic>
        <p:nvPicPr>
          <p:cNvPr id="146" name="Google Shape;146;p13"/>
          <p:cNvPicPr preferRelativeResize="0"/>
          <p:nvPr/>
        </p:nvPicPr>
        <p:blipFill>
          <a:blip r:embed="rId5">
            <a:alphaModFix/>
          </a:blip>
          <a:stretch>
            <a:fillRect/>
          </a:stretch>
        </p:blipFill>
        <p:spPr>
          <a:xfrm>
            <a:off x="-175816" y="5391923"/>
            <a:ext cx="625467" cy="693347"/>
          </a:xfrm>
          <a:prstGeom prst="rect">
            <a:avLst/>
          </a:prstGeom>
          <a:noFill/>
          <a:ln>
            <a:noFill/>
          </a:ln>
        </p:spPr>
      </p:pic>
      <p:pic>
        <p:nvPicPr>
          <p:cNvPr id="147" name="Google Shape;147;p13"/>
          <p:cNvPicPr preferRelativeResize="0"/>
          <p:nvPr/>
        </p:nvPicPr>
        <p:blipFill>
          <a:blip r:embed="rId6">
            <a:alphaModFix/>
          </a:blip>
          <a:stretch>
            <a:fillRect/>
          </a:stretch>
        </p:blipFill>
        <p:spPr>
          <a:xfrm>
            <a:off x="10401790" y="-192544"/>
            <a:ext cx="2081601" cy="1946093"/>
          </a:xfrm>
          <a:prstGeom prst="rect">
            <a:avLst/>
          </a:prstGeom>
          <a:noFill/>
          <a:ln>
            <a:noFill/>
          </a:ln>
        </p:spPr>
      </p:pic>
      <p:pic>
        <p:nvPicPr>
          <p:cNvPr id="148" name="Google Shape;148;p13"/>
          <p:cNvPicPr preferRelativeResize="0"/>
          <p:nvPr/>
        </p:nvPicPr>
        <p:blipFill>
          <a:blip r:embed="rId3">
            <a:alphaModFix/>
          </a:blip>
          <a:stretch>
            <a:fillRect/>
          </a:stretch>
        </p:blipFill>
        <p:spPr>
          <a:xfrm>
            <a:off x="10350923" y="652449"/>
            <a:ext cx="625467" cy="698196"/>
          </a:xfrm>
          <a:prstGeom prst="rect">
            <a:avLst/>
          </a:prstGeom>
          <a:noFill/>
          <a:ln>
            <a:noFill/>
          </a:ln>
        </p:spPr>
      </p:pic>
      <p:pic>
        <p:nvPicPr>
          <p:cNvPr id="149" name="Google Shape;149;p13"/>
          <p:cNvPicPr preferRelativeResize="0"/>
          <p:nvPr/>
        </p:nvPicPr>
        <p:blipFill>
          <a:blip r:embed="rId4">
            <a:alphaModFix/>
          </a:blip>
          <a:stretch>
            <a:fillRect/>
          </a:stretch>
        </p:blipFill>
        <p:spPr>
          <a:xfrm>
            <a:off x="11905753" y="-228197"/>
            <a:ext cx="625467" cy="700933"/>
          </a:xfrm>
          <a:prstGeom prst="rect">
            <a:avLst/>
          </a:prstGeom>
          <a:noFill/>
          <a:ln>
            <a:noFill/>
          </a:ln>
        </p:spPr>
      </p:pic>
      <p:pic>
        <p:nvPicPr>
          <p:cNvPr id="150" name="Google Shape;150;p13"/>
          <p:cNvPicPr preferRelativeResize="0"/>
          <p:nvPr/>
        </p:nvPicPr>
        <p:blipFill>
          <a:blip r:embed="rId3">
            <a:alphaModFix/>
          </a:blip>
          <a:stretch>
            <a:fillRect/>
          </a:stretch>
        </p:blipFill>
        <p:spPr>
          <a:xfrm>
            <a:off x="11231989" y="6159815"/>
            <a:ext cx="625467" cy="698196"/>
          </a:xfrm>
          <a:prstGeom prst="rect">
            <a:avLst/>
          </a:prstGeom>
          <a:noFill/>
          <a:ln>
            <a:noFill/>
          </a:ln>
        </p:spPr>
      </p:pic>
      <p:pic>
        <p:nvPicPr>
          <p:cNvPr id="151" name="Google Shape;151;p13"/>
          <p:cNvPicPr preferRelativeResize="0"/>
          <p:nvPr/>
        </p:nvPicPr>
        <p:blipFill>
          <a:blip r:embed="rId4">
            <a:alphaModFix/>
          </a:blip>
          <a:stretch>
            <a:fillRect/>
          </a:stretch>
        </p:blipFill>
        <p:spPr>
          <a:xfrm>
            <a:off x="11551687" y="5604436"/>
            <a:ext cx="625467" cy="700933"/>
          </a:xfrm>
          <a:prstGeom prst="rect">
            <a:avLst/>
          </a:prstGeom>
          <a:noFill/>
          <a:ln>
            <a:noFill/>
          </a:ln>
        </p:spPr>
      </p:pic>
      <p:pic>
        <p:nvPicPr>
          <p:cNvPr id="152" name="Google Shape;152;p13"/>
          <p:cNvPicPr preferRelativeResize="0"/>
          <p:nvPr/>
        </p:nvPicPr>
        <p:blipFill>
          <a:blip r:embed="rId5">
            <a:alphaModFix/>
          </a:blip>
          <a:stretch>
            <a:fillRect/>
          </a:stretch>
        </p:blipFill>
        <p:spPr>
          <a:xfrm>
            <a:off x="11395859" y="1691312"/>
            <a:ext cx="625467" cy="693347"/>
          </a:xfrm>
          <a:prstGeom prst="rect">
            <a:avLst/>
          </a:prstGeom>
          <a:noFill/>
          <a:ln>
            <a:noFill/>
          </a:ln>
        </p:spPr>
      </p:pic>
      <p:pic>
        <p:nvPicPr>
          <p:cNvPr id="153" name="Google Shape;153;p13"/>
          <p:cNvPicPr preferRelativeResize="0"/>
          <p:nvPr/>
        </p:nvPicPr>
        <p:blipFill>
          <a:blip r:embed="rId5">
            <a:alphaModFix/>
          </a:blip>
          <a:stretch>
            <a:fillRect/>
          </a:stretch>
        </p:blipFill>
        <p:spPr>
          <a:xfrm>
            <a:off x="44984" y="26371"/>
            <a:ext cx="625467" cy="693347"/>
          </a:xfrm>
          <a:prstGeom prst="rect">
            <a:avLst/>
          </a:prstGeom>
          <a:noFill/>
          <a:ln>
            <a:noFill/>
          </a:ln>
        </p:spPr>
      </p:pic>
    </p:spTree>
    <p:extLst>
      <p:ext uri="{BB962C8B-B14F-4D97-AF65-F5344CB8AC3E}">
        <p14:creationId xmlns:p14="http://schemas.microsoft.com/office/powerpoint/2010/main" val="429313196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154"/>
        <p:cNvGrpSpPr/>
        <p:nvPr/>
      </p:nvGrpSpPr>
      <p:grpSpPr>
        <a:xfrm>
          <a:off x="0" y="0"/>
          <a:ext cx="0" cy="0"/>
          <a:chOff x="0" y="0"/>
          <a:chExt cx="0" cy="0"/>
        </a:xfrm>
      </p:grpSpPr>
      <p:sp>
        <p:nvSpPr>
          <p:cNvPr id="155" name="Google Shape;155;p14"/>
          <p:cNvSpPr txBox="1">
            <a:spLocks noGrp="1"/>
          </p:cNvSpPr>
          <p:nvPr>
            <p:ph type="title"/>
          </p:nvPr>
        </p:nvSpPr>
        <p:spPr>
          <a:xfrm>
            <a:off x="3062400" y="3912800"/>
            <a:ext cx="6067200" cy="5388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2200"/>
              <a:buNone/>
              <a:defRPr sz="2400"/>
            </a:lvl1pPr>
            <a:lvl2pPr lvl="1" rtl="0">
              <a:spcBef>
                <a:spcPts val="0"/>
              </a:spcBef>
              <a:spcAft>
                <a:spcPts val="0"/>
              </a:spcAft>
              <a:buSzPts val="2400"/>
              <a:buNone/>
              <a:defRPr sz="3200"/>
            </a:lvl2pPr>
            <a:lvl3pPr lvl="2" rtl="0">
              <a:spcBef>
                <a:spcPts val="0"/>
              </a:spcBef>
              <a:spcAft>
                <a:spcPts val="0"/>
              </a:spcAft>
              <a:buSzPts val="2400"/>
              <a:buNone/>
              <a:defRPr sz="3200"/>
            </a:lvl3pPr>
            <a:lvl4pPr lvl="3" rtl="0">
              <a:spcBef>
                <a:spcPts val="0"/>
              </a:spcBef>
              <a:spcAft>
                <a:spcPts val="0"/>
              </a:spcAft>
              <a:buSzPts val="2400"/>
              <a:buNone/>
              <a:defRPr sz="3200"/>
            </a:lvl4pPr>
            <a:lvl5pPr lvl="4" rtl="0">
              <a:spcBef>
                <a:spcPts val="0"/>
              </a:spcBef>
              <a:spcAft>
                <a:spcPts val="0"/>
              </a:spcAft>
              <a:buSzPts val="2400"/>
              <a:buNone/>
              <a:defRPr sz="3200"/>
            </a:lvl5pPr>
            <a:lvl6pPr lvl="5" rtl="0">
              <a:spcBef>
                <a:spcPts val="0"/>
              </a:spcBef>
              <a:spcAft>
                <a:spcPts val="0"/>
              </a:spcAft>
              <a:buSzPts val="2400"/>
              <a:buNone/>
              <a:defRPr sz="3200"/>
            </a:lvl6pPr>
            <a:lvl7pPr lvl="6" rtl="0">
              <a:spcBef>
                <a:spcPts val="0"/>
              </a:spcBef>
              <a:spcAft>
                <a:spcPts val="0"/>
              </a:spcAft>
              <a:buSzPts val="2400"/>
              <a:buNone/>
              <a:defRPr sz="3200"/>
            </a:lvl7pPr>
            <a:lvl8pPr lvl="7" rtl="0">
              <a:spcBef>
                <a:spcPts val="0"/>
              </a:spcBef>
              <a:spcAft>
                <a:spcPts val="0"/>
              </a:spcAft>
              <a:buSzPts val="2400"/>
              <a:buNone/>
              <a:defRPr sz="3200"/>
            </a:lvl8pPr>
            <a:lvl9pPr lvl="8" rtl="0">
              <a:spcBef>
                <a:spcPts val="0"/>
              </a:spcBef>
              <a:spcAft>
                <a:spcPts val="0"/>
              </a:spcAft>
              <a:buSzPts val="2400"/>
              <a:buNone/>
              <a:defRPr sz="3200"/>
            </a:lvl9pPr>
          </a:lstStyle>
          <a:p>
            <a:r>
              <a:rPr lang="it-IT"/>
              <a:t>Fare clic per modificare lo stile del titolo dello schema</a:t>
            </a:r>
            <a:endParaRPr/>
          </a:p>
        </p:txBody>
      </p:sp>
      <p:sp>
        <p:nvSpPr>
          <p:cNvPr id="156" name="Google Shape;156;p14"/>
          <p:cNvSpPr txBox="1">
            <a:spLocks noGrp="1"/>
          </p:cNvSpPr>
          <p:nvPr>
            <p:ph type="subTitle" idx="1"/>
          </p:nvPr>
        </p:nvSpPr>
        <p:spPr>
          <a:xfrm>
            <a:off x="3062400" y="2406400"/>
            <a:ext cx="6067200" cy="1506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200"/>
              <a:buNone/>
              <a:defRPr sz="2400"/>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a:r>
              <a:rPr lang="it-IT"/>
              <a:t>Fare clic per modificare lo stile del sottotitolo dello schema</a:t>
            </a:r>
            <a:endParaRPr/>
          </a:p>
        </p:txBody>
      </p:sp>
      <p:pic>
        <p:nvPicPr>
          <p:cNvPr id="157" name="Google Shape;157;p14"/>
          <p:cNvPicPr preferRelativeResize="0"/>
          <p:nvPr/>
        </p:nvPicPr>
        <p:blipFill>
          <a:blip r:embed="rId2">
            <a:alphaModFix/>
          </a:blip>
          <a:stretch>
            <a:fillRect/>
          </a:stretch>
        </p:blipFill>
        <p:spPr>
          <a:xfrm>
            <a:off x="-386842" y="5560726"/>
            <a:ext cx="2848699" cy="1506233"/>
          </a:xfrm>
          <a:prstGeom prst="rect">
            <a:avLst/>
          </a:prstGeom>
          <a:noFill/>
          <a:ln>
            <a:noFill/>
          </a:ln>
        </p:spPr>
      </p:pic>
      <p:pic>
        <p:nvPicPr>
          <p:cNvPr id="158" name="Google Shape;158;p14"/>
          <p:cNvPicPr preferRelativeResize="0"/>
          <p:nvPr/>
        </p:nvPicPr>
        <p:blipFill>
          <a:blip r:embed="rId3">
            <a:alphaModFix/>
          </a:blip>
          <a:stretch>
            <a:fillRect/>
          </a:stretch>
        </p:blipFill>
        <p:spPr>
          <a:xfrm>
            <a:off x="1862777" y="6401123"/>
            <a:ext cx="625467" cy="698196"/>
          </a:xfrm>
          <a:prstGeom prst="rect">
            <a:avLst/>
          </a:prstGeom>
          <a:noFill/>
          <a:ln>
            <a:noFill/>
          </a:ln>
        </p:spPr>
      </p:pic>
      <p:pic>
        <p:nvPicPr>
          <p:cNvPr id="159" name="Google Shape;159;p14"/>
          <p:cNvPicPr preferRelativeResize="0"/>
          <p:nvPr/>
        </p:nvPicPr>
        <p:blipFill>
          <a:blip r:embed="rId4">
            <a:alphaModFix/>
          </a:blip>
          <a:stretch>
            <a:fillRect/>
          </a:stretch>
        </p:blipFill>
        <p:spPr>
          <a:xfrm>
            <a:off x="87933" y="4907387"/>
            <a:ext cx="625467" cy="693347"/>
          </a:xfrm>
          <a:prstGeom prst="rect">
            <a:avLst/>
          </a:prstGeom>
          <a:noFill/>
          <a:ln>
            <a:noFill/>
          </a:ln>
        </p:spPr>
      </p:pic>
      <p:pic>
        <p:nvPicPr>
          <p:cNvPr id="160" name="Google Shape;160;p14"/>
          <p:cNvPicPr preferRelativeResize="0"/>
          <p:nvPr/>
        </p:nvPicPr>
        <p:blipFill>
          <a:blip r:embed="rId5">
            <a:alphaModFix/>
          </a:blip>
          <a:stretch>
            <a:fillRect/>
          </a:stretch>
        </p:blipFill>
        <p:spPr>
          <a:xfrm>
            <a:off x="87925" y="5954588"/>
            <a:ext cx="625467" cy="700933"/>
          </a:xfrm>
          <a:prstGeom prst="rect">
            <a:avLst/>
          </a:prstGeom>
          <a:noFill/>
          <a:ln>
            <a:noFill/>
          </a:ln>
        </p:spPr>
      </p:pic>
      <p:pic>
        <p:nvPicPr>
          <p:cNvPr id="161" name="Google Shape;161;p14"/>
          <p:cNvPicPr preferRelativeResize="0"/>
          <p:nvPr/>
        </p:nvPicPr>
        <p:blipFill>
          <a:blip r:embed="rId6">
            <a:alphaModFix/>
          </a:blip>
          <a:stretch>
            <a:fillRect/>
          </a:stretch>
        </p:blipFill>
        <p:spPr>
          <a:xfrm>
            <a:off x="10542490" y="-772844"/>
            <a:ext cx="2081601" cy="1946093"/>
          </a:xfrm>
          <a:prstGeom prst="rect">
            <a:avLst/>
          </a:prstGeom>
          <a:noFill/>
          <a:ln>
            <a:noFill/>
          </a:ln>
        </p:spPr>
      </p:pic>
      <p:pic>
        <p:nvPicPr>
          <p:cNvPr id="162" name="Google Shape;162;p14"/>
          <p:cNvPicPr preferRelativeResize="0"/>
          <p:nvPr/>
        </p:nvPicPr>
        <p:blipFill>
          <a:blip r:embed="rId3">
            <a:alphaModFix/>
          </a:blip>
          <a:stretch>
            <a:fillRect/>
          </a:stretch>
        </p:blipFill>
        <p:spPr>
          <a:xfrm>
            <a:off x="10491623" y="72149"/>
            <a:ext cx="625467" cy="698196"/>
          </a:xfrm>
          <a:prstGeom prst="rect">
            <a:avLst/>
          </a:prstGeom>
          <a:noFill/>
          <a:ln>
            <a:noFill/>
          </a:ln>
        </p:spPr>
      </p:pic>
      <p:pic>
        <p:nvPicPr>
          <p:cNvPr id="163" name="Google Shape;163;p14"/>
          <p:cNvPicPr preferRelativeResize="0"/>
          <p:nvPr/>
        </p:nvPicPr>
        <p:blipFill>
          <a:blip r:embed="rId4">
            <a:alphaModFix/>
          </a:blip>
          <a:stretch>
            <a:fillRect/>
          </a:stretch>
        </p:blipFill>
        <p:spPr>
          <a:xfrm>
            <a:off x="11536559" y="1111012"/>
            <a:ext cx="625467" cy="693347"/>
          </a:xfrm>
          <a:prstGeom prst="rect">
            <a:avLst/>
          </a:prstGeom>
          <a:noFill/>
          <a:ln>
            <a:noFill/>
          </a:ln>
        </p:spPr>
      </p:pic>
      <p:pic>
        <p:nvPicPr>
          <p:cNvPr id="164" name="Google Shape;164;p14"/>
          <p:cNvPicPr preferRelativeResize="0"/>
          <p:nvPr/>
        </p:nvPicPr>
        <p:blipFill>
          <a:blip r:embed="rId3">
            <a:alphaModFix/>
          </a:blip>
          <a:stretch>
            <a:fillRect/>
          </a:stretch>
        </p:blipFill>
        <p:spPr>
          <a:xfrm>
            <a:off x="87923" y="108282"/>
            <a:ext cx="625467" cy="698196"/>
          </a:xfrm>
          <a:prstGeom prst="rect">
            <a:avLst/>
          </a:prstGeom>
          <a:noFill/>
          <a:ln>
            <a:noFill/>
          </a:ln>
        </p:spPr>
      </p:pic>
      <p:pic>
        <p:nvPicPr>
          <p:cNvPr id="165" name="Google Shape;165;p14"/>
          <p:cNvPicPr preferRelativeResize="0"/>
          <p:nvPr/>
        </p:nvPicPr>
        <p:blipFill>
          <a:blip r:embed="rId4">
            <a:alphaModFix/>
          </a:blip>
          <a:stretch>
            <a:fillRect/>
          </a:stretch>
        </p:blipFill>
        <p:spPr>
          <a:xfrm>
            <a:off x="11475992" y="5958396"/>
            <a:ext cx="625467" cy="693347"/>
          </a:xfrm>
          <a:prstGeom prst="rect">
            <a:avLst/>
          </a:prstGeom>
          <a:noFill/>
          <a:ln>
            <a:noFill/>
          </a:ln>
        </p:spPr>
      </p:pic>
    </p:spTree>
    <p:extLst>
      <p:ext uri="{BB962C8B-B14F-4D97-AF65-F5344CB8AC3E}">
        <p14:creationId xmlns:p14="http://schemas.microsoft.com/office/powerpoint/2010/main" val="175269404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Numbers and text ">
  <p:cSld name="Numbers and text ">
    <p:spTree>
      <p:nvGrpSpPr>
        <p:cNvPr id="1" name="Shape 166"/>
        <p:cNvGrpSpPr/>
        <p:nvPr/>
      </p:nvGrpSpPr>
      <p:grpSpPr>
        <a:xfrm>
          <a:off x="0" y="0"/>
          <a:ext cx="0" cy="0"/>
          <a:chOff x="0" y="0"/>
          <a:chExt cx="0" cy="0"/>
        </a:xfrm>
      </p:grpSpPr>
      <p:sp>
        <p:nvSpPr>
          <p:cNvPr id="167" name="Google Shape;167;p15"/>
          <p:cNvSpPr txBox="1">
            <a:spLocks noGrp="1"/>
          </p:cNvSpPr>
          <p:nvPr>
            <p:ph type="title" hasCustomPrompt="1"/>
          </p:nvPr>
        </p:nvSpPr>
        <p:spPr>
          <a:xfrm>
            <a:off x="1365167" y="1383899"/>
            <a:ext cx="4501600" cy="1101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0000"/>
              <a:buNone/>
              <a:defRPr sz="6400">
                <a:solidFill>
                  <a:schemeClr val="accent1"/>
                </a:solidFill>
              </a:defRPr>
            </a:lvl1pPr>
            <a:lvl2pPr lvl="1" algn="ctr" rtl="0">
              <a:spcBef>
                <a:spcPts val="0"/>
              </a:spcBef>
              <a:spcAft>
                <a:spcPts val="0"/>
              </a:spcAft>
              <a:buSzPts val="10000"/>
              <a:buNone/>
              <a:defRPr sz="13333"/>
            </a:lvl2pPr>
            <a:lvl3pPr lvl="2" algn="ctr" rtl="0">
              <a:spcBef>
                <a:spcPts val="0"/>
              </a:spcBef>
              <a:spcAft>
                <a:spcPts val="0"/>
              </a:spcAft>
              <a:buSzPts val="10000"/>
              <a:buNone/>
              <a:defRPr sz="13333"/>
            </a:lvl3pPr>
            <a:lvl4pPr lvl="3" algn="ctr" rtl="0">
              <a:spcBef>
                <a:spcPts val="0"/>
              </a:spcBef>
              <a:spcAft>
                <a:spcPts val="0"/>
              </a:spcAft>
              <a:buSzPts val="10000"/>
              <a:buNone/>
              <a:defRPr sz="13333"/>
            </a:lvl4pPr>
            <a:lvl5pPr lvl="4" algn="ctr" rtl="0">
              <a:spcBef>
                <a:spcPts val="0"/>
              </a:spcBef>
              <a:spcAft>
                <a:spcPts val="0"/>
              </a:spcAft>
              <a:buSzPts val="10000"/>
              <a:buNone/>
              <a:defRPr sz="13333"/>
            </a:lvl5pPr>
            <a:lvl6pPr lvl="5" algn="ctr" rtl="0">
              <a:spcBef>
                <a:spcPts val="0"/>
              </a:spcBef>
              <a:spcAft>
                <a:spcPts val="0"/>
              </a:spcAft>
              <a:buSzPts val="10000"/>
              <a:buNone/>
              <a:defRPr sz="13333"/>
            </a:lvl6pPr>
            <a:lvl7pPr lvl="6" algn="ctr" rtl="0">
              <a:spcBef>
                <a:spcPts val="0"/>
              </a:spcBef>
              <a:spcAft>
                <a:spcPts val="0"/>
              </a:spcAft>
              <a:buSzPts val="10000"/>
              <a:buNone/>
              <a:defRPr sz="13333"/>
            </a:lvl7pPr>
            <a:lvl8pPr lvl="7" algn="ctr" rtl="0">
              <a:spcBef>
                <a:spcPts val="0"/>
              </a:spcBef>
              <a:spcAft>
                <a:spcPts val="0"/>
              </a:spcAft>
              <a:buSzPts val="10000"/>
              <a:buNone/>
              <a:defRPr sz="13333"/>
            </a:lvl8pPr>
            <a:lvl9pPr lvl="8" algn="ctr" rtl="0">
              <a:spcBef>
                <a:spcPts val="0"/>
              </a:spcBef>
              <a:spcAft>
                <a:spcPts val="0"/>
              </a:spcAft>
              <a:buSzPts val="10000"/>
              <a:buNone/>
              <a:defRPr sz="13333"/>
            </a:lvl9pPr>
          </a:lstStyle>
          <a:p>
            <a:r>
              <a:t>xx%</a:t>
            </a:r>
          </a:p>
        </p:txBody>
      </p:sp>
      <p:sp>
        <p:nvSpPr>
          <p:cNvPr id="168" name="Google Shape;168;p15"/>
          <p:cNvSpPr txBox="1">
            <a:spLocks noGrp="1"/>
          </p:cNvSpPr>
          <p:nvPr>
            <p:ph type="subTitle" idx="1"/>
          </p:nvPr>
        </p:nvSpPr>
        <p:spPr>
          <a:xfrm>
            <a:off x="1365167" y="2484937"/>
            <a:ext cx="4501600" cy="564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200"/>
              <a:buNone/>
              <a:defRPr sz="2133"/>
            </a:lvl1pPr>
            <a:lvl2pPr lvl="1" algn="ctr" rtl="0">
              <a:spcBef>
                <a:spcPts val="0"/>
              </a:spcBef>
              <a:spcAft>
                <a:spcPts val="0"/>
              </a:spcAft>
              <a:buSzPts val="1200"/>
              <a:buNone/>
              <a:defRPr/>
            </a:lvl2pPr>
            <a:lvl3pPr lvl="2" algn="ctr" rtl="0">
              <a:spcBef>
                <a:spcPts val="0"/>
              </a:spcBef>
              <a:spcAft>
                <a:spcPts val="0"/>
              </a:spcAft>
              <a:buSzPts val="1200"/>
              <a:buNone/>
              <a:defRPr/>
            </a:lvl3pPr>
            <a:lvl4pPr lvl="3" algn="ctr" rtl="0">
              <a:spcBef>
                <a:spcPts val="0"/>
              </a:spcBef>
              <a:spcAft>
                <a:spcPts val="0"/>
              </a:spcAft>
              <a:buSzPts val="1200"/>
              <a:buNone/>
              <a:defRPr/>
            </a:lvl4pPr>
            <a:lvl5pPr lvl="4" algn="ctr" rtl="0">
              <a:spcBef>
                <a:spcPts val="0"/>
              </a:spcBef>
              <a:spcAft>
                <a:spcPts val="0"/>
              </a:spcAft>
              <a:buSzPts val="1200"/>
              <a:buNone/>
              <a:defRPr/>
            </a:lvl5pPr>
            <a:lvl6pPr lvl="5" algn="ctr" rtl="0">
              <a:spcBef>
                <a:spcPts val="0"/>
              </a:spcBef>
              <a:spcAft>
                <a:spcPts val="0"/>
              </a:spcAft>
              <a:buSzPts val="1200"/>
              <a:buNone/>
              <a:defRPr/>
            </a:lvl6pPr>
            <a:lvl7pPr lvl="6" algn="ctr" rtl="0">
              <a:spcBef>
                <a:spcPts val="0"/>
              </a:spcBef>
              <a:spcAft>
                <a:spcPts val="0"/>
              </a:spcAft>
              <a:buSzPts val="1200"/>
              <a:buNone/>
              <a:defRPr/>
            </a:lvl7pPr>
            <a:lvl8pPr lvl="7" algn="ctr" rtl="0">
              <a:spcBef>
                <a:spcPts val="0"/>
              </a:spcBef>
              <a:spcAft>
                <a:spcPts val="0"/>
              </a:spcAft>
              <a:buSzPts val="1200"/>
              <a:buNone/>
              <a:defRPr/>
            </a:lvl8pPr>
            <a:lvl9pPr lvl="8" algn="ctr" rtl="0">
              <a:spcBef>
                <a:spcPts val="0"/>
              </a:spcBef>
              <a:spcAft>
                <a:spcPts val="0"/>
              </a:spcAft>
              <a:buSzPts val="1200"/>
              <a:buNone/>
              <a:defRPr/>
            </a:lvl9pPr>
          </a:lstStyle>
          <a:p>
            <a:r>
              <a:rPr lang="it-IT"/>
              <a:t>Fare clic per modificare lo stile del sottotitolo dello schema</a:t>
            </a:r>
            <a:endParaRPr/>
          </a:p>
        </p:txBody>
      </p:sp>
      <p:sp>
        <p:nvSpPr>
          <p:cNvPr id="169" name="Google Shape;169;p15"/>
          <p:cNvSpPr txBox="1">
            <a:spLocks noGrp="1"/>
          </p:cNvSpPr>
          <p:nvPr>
            <p:ph type="title" idx="2" hasCustomPrompt="1"/>
          </p:nvPr>
        </p:nvSpPr>
        <p:spPr>
          <a:xfrm>
            <a:off x="6325233" y="1383899"/>
            <a:ext cx="4501600" cy="1101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0000"/>
              <a:buNone/>
              <a:defRPr sz="6400"/>
            </a:lvl1pPr>
            <a:lvl2pPr lvl="1" algn="ctr" rtl="0">
              <a:spcBef>
                <a:spcPts val="0"/>
              </a:spcBef>
              <a:spcAft>
                <a:spcPts val="0"/>
              </a:spcAft>
              <a:buSzPts val="10000"/>
              <a:buNone/>
              <a:defRPr sz="13333"/>
            </a:lvl2pPr>
            <a:lvl3pPr lvl="2" algn="ctr" rtl="0">
              <a:spcBef>
                <a:spcPts val="0"/>
              </a:spcBef>
              <a:spcAft>
                <a:spcPts val="0"/>
              </a:spcAft>
              <a:buSzPts val="10000"/>
              <a:buNone/>
              <a:defRPr sz="13333"/>
            </a:lvl3pPr>
            <a:lvl4pPr lvl="3" algn="ctr" rtl="0">
              <a:spcBef>
                <a:spcPts val="0"/>
              </a:spcBef>
              <a:spcAft>
                <a:spcPts val="0"/>
              </a:spcAft>
              <a:buSzPts val="10000"/>
              <a:buNone/>
              <a:defRPr sz="13333"/>
            </a:lvl4pPr>
            <a:lvl5pPr lvl="4" algn="ctr" rtl="0">
              <a:spcBef>
                <a:spcPts val="0"/>
              </a:spcBef>
              <a:spcAft>
                <a:spcPts val="0"/>
              </a:spcAft>
              <a:buSzPts val="10000"/>
              <a:buNone/>
              <a:defRPr sz="13333"/>
            </a:lvl5pPr>
            <a:lvl6pPr lvl="5" algn="ctr" rtl="0">
              <a:spcBef>
                <a:spcPts val="0"/>
              </a:spcBef>
              <a:spcAft>
                <a:spcPts val="0"/>
              </a:spcAft>
              <a:buSzPts val="10000"/>
              <a:buNone/>
              <a:defRPr sz="13333"/>
            </a:lvl6pPr>
            <a:lvl7pPr lvl="6" algn="ctr" rtl="0">
              <a:spcBef>
                <a:spcPts val="0"/>
              </a:spcBef>
              <a:spcAft>
                <a:spcPts val="0"/>
              </a:spcAft>
              <a:buSzPts val="10000"/>
              <a:buNone/>
              <a:defRPr sz="13333"/>
            </a:lvl7pPr>
            <a:lvl8pPr lvl="7" algn="ctr" rtl="0">
              <a:spcBef>
                <a:spcPts val="0"/>
              </a:spcBef>
              <a:spcAft>
                <a:spcPts val="0"/>
              </a:spcAft>
              <a:buSzPts val="10000"/>
              <a:buNone/>
              <a:defRPr sz="13333"/>
            </a:lvl8pPr>
            <a:lvl9pPr lvl="8" algn="ctr" rtl="0">
              <a:spcBef>
                <a:spcPts val="0"/>
              </a:spcBef>
              <a:spcAft>
                <a:spcPts val="0"/>
              </a:spcAft>
              <a:buSzPts val="10000"/>
              <a:buNone/>
              <a:defRPr sz="13333"/>
            </a:lvl9pPr>
          </a:lstStyle>
          <a:p>
            <a:r>
              <a:t>xx%</a:t>
            </a:r>
          </a:p>
        </p:txBody>
      </p:sp>
      <p:sp>
        <p:nvSpPr>
          <p:cNvPr id="170" name="Google Shape;170;p15"/>
          <p:cNvSpPr txBox="1">
            <a:spLocks noGrp="1"/>
          </p:cNvSpPr>
          <p:nvPr>
            <p:ph type="subTitle" idx="3"/>
          </p:nvPr>
        </p:nvSpPr>
        <p:spPr>
          <a:xfrm>
            <a:off x="6325233" y="2484937"/>
            <a:ext cx="4501600" cy="564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200"/>
              <a:buNone/>
              <a:defRPr sz="2133"/>
            </a:lvl1pPr>
            <a:lvl2pPr lvl="1" algn="ctr" rtl="0">
              <a:spcBef>
                <a:spcPts val="0"/>
              </a:spcBef>
              <a:spcAft>
                <a:spcPts val="0"/>
              </a:spcAft>
              <a:buSzPts val="1200"/>
              <a:buNone/>
              <a:defRPr/>
            </a:lvl2pPr>
            <a:lvl3pPr lvl="2" algn="ctr" rtl="0">
              <a:spcBef>
                <a:spcPts val="0"/>
              </a:spcBef>
              <a:spcAft>
                <a:spcPts val="0"/>
              </a:spcAft>
              <a:buSzPts val="1200"/>
              <a:buNone/>
              <a:defRPr/>
            </a:lvl3pPr>
            <a:lvl4pPr lvl="3" algn="ctr" rtl="0">
              <a:spcBef>
                <a:spcPts val="0"/>
              </a:spcBef>
              <a:spcAft>
                <a:spcPts val="0"/>
              </a:spcAft>
              <a:buSzPts val="1200"/>
              <a:buNone/>
              <a:defRPr/>
            </a:lvl4pPr>
            <a:lvl5pPr lvl="4" algn="ctr" rtl="0">
              <a:spcBef>
                <a:spcPts val="0"/>
              </a:spcBef>
              <a:spcAft>
                <a:spcPts val="0"/>
              </a:spcAft>
              <a:buSzPts val="1200"/>
              <a:buNone/>
              <a:defRPr/>
            </a:lvl5pPr>
            <a:lvl6pPr lvl="5" algn="ctr" rtl="0">
              <a:spcBef>
                <a:spcPts val="0"/>
              </a:spcBef>
              <a:spcAft>
                <a:spcPts val="0"/>
              </a:spcAft>
              <a:buSzPts val="1200"/>
              <a:buNone/>
              <a:defRPr/>
            </a:lvl6pPr>
            <a:lvl7pPr lvl="6" algn="ctr" rtl="0">
              <a:spcBef>
                <a:spcPts val="0"/>
              </a:spcBef>
              <a:spcAft>
                <a:spcPts val="0"/>
              </a:spcAft>
              <a:buSzPts val="1200"/>
              <a:buNone/>
              <a:defRPr/>
            </a:lvl7pPr>
            <a:lvl8pPr lvl="7" algn="ctr" rtl="0">
              <a:spcBef>
                <a:spcPts val="0"/>
              </a:spcBef>
              <a:spcAft>
                <a:spcPts val="0"/>
              </a:spcAft>
              <a:buSzPts val="1200"/>
              <a:buNone/>
              <a:defRPr/>
            </a:lvl8pPr>
            <a:lvl9pPr lvl="8" algn="ctr" rtl="0">
              <a:spcBef>
                <a:spcPts val="0"/>
              </a:spcBef>
              <a:spcAft>
                <a:spcPts val="0"/>
              </a:spcAft>
              <a:buSzPts val="1200"/>
              <a:buNone/>
              <a:defRPr/>
            </a:lvl9pPr>
          </a:lstStyle>
          <a:p>
            <a:r>
              <a:rPr lang="it-IT"/>
              <a:t>Fare clic per modificare lo stile del sottotitolo dello schema</a:t>
            </a:r>
            <a:endParaRPr/>
          </a:p>
        </p:txBody>
      </p:sp>
      <p:sp>
        <p:nvSpPr>
          <p:cNvPr id="171" name="Google Shape;171;p15"/>
          <p:cNvSpPr txBox="1">
            <a:spLocks noGrp="1"/>
          </p:cNvSpPr>
          <p:nvPr>
            <p:ph type="title" idx="4" hasCustomPrompt="1"/>
          </p:nvPr>
        </p:nvSpPr>
        <p:spPr>
          <a:xfrm>
            <a:off x="6325233" y="3808665"/>
            <a:ext cx="4501600" cy="1101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0000"/>
              <a:buNone/>
              <a:defRPr sz="6400"/>
            </a:lvl1pPr>
            <a:lvl2pPr lvl="1" algn="ctr" rtl="0">
              <a:spcBef>
                <a:spcPts val="0"/>
              </a:spcBef>
              <a:spcAft>
                <a:spcPts val="0"/>
              </a:spcAft>
              <a:buSzPts val="10000"/>
              <a:buNone/>
              <a:defRPr sz="13333"/>
            </a:lvl2pPr>
            <a:lvl3pPr lvl="2" algn="ctr" rtl="0">
              <a:spcBef>
                <a:spcPts val="0"/>
              </a:spcBef>
              <a:spcAft>
                <a:spcPts val="0"/>
              </a:spcAft>
              <a:buSzPts val="10000"/>
              <a:buNone/>
              <a:defRPr sz="13333"/>
            </a:lvl3pPr>
            <a:lvl4pPr lvl="3" algn="ctr" rtl="0">
              <a:spcBef>
                <a:spcPts val="0"/>
              </a:spcBef>
              <a:spcAft>
                <a:spcPts val="0"/>
              </a:spcAft>
              <a:buSzPts val="10000"/>
              <a:buNone/>
              <a:defRPr sz="13333"/>
            </a:lvl4pPr>
            <a:lvl5pPr lvl="4" algn="ctr" rtl="0">
              <a:spcBef>
                <a:spcPts val="0"/>
              </a:spcBef>
              <a:spcAft>
                <a:spcPts val="0"/>
              </a:spcAft>
              <a:buSzPts val="10000"/>
              <a:buNone/>
              <a:defRPr sz="13333"/>
            </a:lvl5pPr>
            <a:lvl6pPr lvl="5" algn="ctr" rtl="0">
              <a:spcBef>
                <a:spcPts val="0"/>
              </a:spcBef>
              <a:spcAft>
                <a:spcPts val="0"/>
              </a:spcAft>
              <a:buSzPts val="10000"/>
              <a:buNone/>
              <a:defRPr sz="13333"/>
            </a:lvl6pPr>
            <a:lvl7pPr lvl="6" algn="ctr" rtl="0">
              <a:spcBef>
                <a:spcPts val="0"/>
              </a:spcBef>
              <a:spcAft>
                <a:spcPts val="0"/>
              </a:spcAft>
              <a:buSzPts val="10000"/>
              <a:buNone/>
              <a:defRPr sz="13333"/>
            </a:lvl7pPr>
            <a:lvl8pPr lvl="7" algn="ctr" rtl="0">
              <a:spcBef>
                <a:spcPts val="0"/>
              </a:spcBef>
              <a:spcAft>
                <a:spcPts val="0"/>
              </a:spcAft>
              <a:buSzPts val="10000"/>
              <a:buNone/>
              <a:defRPr sz="13333"/>
            </a:lvl8pPr>
            <a:lvl9pPr lvl="8" algn="ctr" rtl="0">
              <a:spcBef>
                <a:spcPts val="0"/>
              </a:spcBef>
              <a:spcAft>
                <a:spcPts val="0"/>
              </a:spcAft>
              <a:buSzPts val="10000"/>
              <a:buNone/>
              <a:defRPr sz="13333"/>
            </a:lvl9pPr>
          </a:lstStyle>
          <a:p>
            <a:r>
              <a:t>xx%</a:t>
            </a:r>
          </a:p>
        </p:txBody>
      </p:sp>
      <p:sp>
        <p:nvSpPr>
          <p:cNvPr id="172" name="Google Shape;172;p15"/>
          <p:cNvSpPr txBox="1">
            <a:spLocks noGrp="1"/>
          </p:cNvSpPr>
          <p:nvPr>
            <p:ph type="subTitle" idx="5"/>
          </p:nvPr>
        </p:nvSpPr>
        <p:spPr>
          <a:xfrm>
            <a:off x="6325233" y="4909704"/>
            <a:ext cx="4501600" cy="564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200"/>
              <a:buNone/>
              <a:defRPr sz="2133"/>
            </a:lvl1pPr>
            <a:lvl2pPr lvl="1" algn="ctr" rtl="0">
              <a:spcBef>
                <a:spcPts val="0"/>
              </a:spcBef>
              <a:spcAft>
                <a:spcPts val="0"/>
              </a:spcAft>
              <a:buSzPts val="1200"/>
              <a:buNone/>
              <a:defRPr/>
            </a:lvl2pPr>
            <a:lvl3pPr lvl="2" algn="ctr" rtl="0">
              <a:spcBef>
                <a:spcPts val="0"/>
              </a:spcBef>
              <a:spcAft>
                <a:spcPts val="0"/>
              </a:spcAft>
              <a:buSzPts val="1200"/>
              <a:buNone/>
              <a:defRPr/>
            </a:lvl3pPr>
            <a:lvl4pPr lvl="3" algn="ctr" rtl="0">
              <a:spcBef>
                <a:spcPts val="0"/>
              </a:spcBef>
              <a:spcAft>
                <a:spcPts val="0"/>
              </a:spcAft>
              <a:buSzPts val="1200"/>
              <a:buNone/>
              <a:defRPr/>
            </a:lvl4pPr>
            <a:lvl5pPr lvl="4" algn="ctr" rtl="0">
              <a:spcBef>
                <a:spcPts val="0"/>
              </a:spcBef>
              <a:spcAft>
                <a:spcPts val="0"/>
              </a:spcAft>
              <a:buSzPts val="1200"/>
              <a:buNone/>
              <a:defRPr/>
            </a:lvl5pPr>
            <a:lvl6pPr lvl="5" algn="ctr" rtl="0">
              <a:spcBef>
                <a:spcPts val="0"/>
              </a:spcBef>
              <a:spcAft>
                <a:spcPts val="0"/>
              </a:spcAft>
              <a:buSzPts val="1200"/>
              <a:buNone/>
              <a:defRPr/>
            </a:lvl6pPr>
            <a:lvl7pPr lvl="6" algn="ctr" rtl="0">
              <a:spcBef>
                <a:spcPts val="0"/>
              </a:spcBef>
              <a:spcAft>
                <a:spcPts val="0"/>
              </a:spcAft>
              <a:buSzPts val="1200"/>
              <a:buNone/>
              <a:defRPr/>
            </a:lvl7pPr>
            <a:lvl8pPr lvl="7" algn="ctr" rtl="0">
              <a:spcBef>
                <a:spcPts val="0"/>
              </a:spcBef>
              <a:spcAft>
                <a:spcPts val="0"/>
              </a:spcAft>
              <a:buSzPts val="1200"/>
              <a:buNone/>
              <a:defRPr/>
            </a:lvl8pPr>
            <a:lvl9pPr lvl="8" algn="ctr" rtl="0">
              <a:spcBef>
                <a:spcPts val="0"/>
              </a:spcBef>
              <a:spcAft>
                <a:spcPts val="0"/>
              </a:spcAft>
              <a:buSzPts val="1200"/>
              <a:buNone/>
              <a:defRPr/>
            </a:lvl9pPr>
          </a:lstStyle>
          <a:p>
            <a:r>
              <a:rPr lang="it-IT"/>
              <a:t>Fare clic per modificare lo stile del sottotitolo dello schema</a:t>
            </a:r>
            <a:endParaRPr/>
          </a:p>
        </p:txBody>
      </p:sp>
      <p:sp>
        <p:nvSpPr>
          <p:cNvPr id="173" name="Google Shape;173;p15"/>
          <p:cNvSpPr txBox="1">
            <a:spLocks noGrp="1"/>
          </p:cNvSpPr>
          <p:nvPr>
            <p:ph type="title" idx="6" hasCustomPrompt="1"/>
          </p:nvPr>
        </p:nvSpPr>
        <p:spPr>
          <a:xfrm>
            <a:off x="1365167" y="3808665"/>
            <a:ext cx="4501600" cy="1101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0000"/>
              <a:buNone/>
              <a:defRPr sz="6400"/>
            </a:lvl1pPr>
            <a:lvl2pPr lvl="1" algn="ctr" rtl="0">
              <a:spcBef>
                <a:spcPts val="0"/>
              </a:spcBef>
              <a:spcAft>
                <a:spcPts val="0"/>
              </a:spcAft>
              <a:buSzPts val="10000"/>
              <a:buNone/>
              <a:defRPr sz="13333"/>
            </a:lvl2pPr>
            <a:lvl3pPr lvl="2" algn="ctr" rtl="0">
              <a:spcBef>
                <a:spcPts val="0"/>
              </a:spcBef>
              <a:spcAft>
                <a:spcPts val="0"/>
              </a:spcAft>
              <a:buSzPts val="10000"/>
              <a:buNone/>
              <a:defRPr sz="13333"/>
            </a:lvl3pPr>
            <a:lvl4pPr lvl="3" algn="ctr" rtl="0">
              <a:spcBef>
                <a:spcPts val="0"/>
              </a:spcBef>
              <a:spcAft>
                <a:spcPts val="0"/>
              </a:spcAft>
              <a:buSzPts val="10000"/>
              <a:buNone/>
              <a:defRPr sz="13333"/>
            </a:lvl4pPr>
            <a:lvl5pPr lvl="4" algn="ctr" rtl="0">
              <a:spcBef>
                <a:spcPts val="0"/>
              </a:spcBef>
              <a:spcAft>
                <a:spcPts val="0"/>
              </a:spcAft>
              <a:buSzPts val="10000"/>
              <a:buNone/>
              <a:defRPr sz="13333"/>
            </a:lvl5pPr>
            <a:lvl6pPr lvl="5" algn="ctr" rtl="0">
              <a:spcBef>
                <a:spcPts val="0"/>
              </a:spcBef>
              <a:spcAft>
                <a:spcPts val="0"/>
              </a:spcAft>
              <a:buSzPts val="10000"/>
              <a:buNone/>
              <a:defRPr sz="13333"/>
            </a:lvl6pPr>
            <a:lvl7pPr lvl="6" algn="ctr" rtl="0">
              <a:spcBef>
                <a:spcPts val="0"/>
              </a:spcBef>
              <a:spcAft>
                <a:spcPts val="0"/>
              </a:spcAft>
              <a:buSzPts val="10000"/>
              <a:buNone/>
              <a:defRPr sz="13333"/>
            </a:lvl7pPr>
            <a:lvl8pPr lvl="7" algn="ctr" rtl="0">
              <a:spcBef>
                <a:spcPts val="0"/>
              </a:spcBef>
              <a:spcAft>
                <a:spcPts val="0"/>
              </a:spcAft>
              <a:buSzPts val="10000"/>
              <a:buNone/>
              <a:defRPr sz="13333"/>
            </a:lvl8pPr>
            <a:lvl9pPr lvl="8" algn="ctr" rtl="0">
              <a:spcBef>
                <a:spcPts val="0"/>
              </a:spcBef>
              <a:spcAft>
                <a:spcPts val="0"/>
              </a:spcAft>
              <a:buSzPts val="10000"/>
              <a:buNone/>
              <a:defRPr sz="13333"/>
            </a:lvl9pPr>
          </a:lstStyle>
          <a:p>
            <a:r>
              <a:t>xx%</a:t>
            </a:r>
          </a:p>
        </p:txBody>
      </p:sp>
      <p:sp>
        <p:nvSpPr>
          <p:cNvPr id="174" name="Google Shape;174;p15"/>
          <p:cNvSpPr txBox="1">
            <a:spLocks noGrp="1"/>
          </p:cNvSpPr>
          <p:nvPr>
            <p:ph type="subTitle" idx="7"/>
          </p:nvPr>
        </p:nvSpPr>
        <p:spPr>
          <a:xfrm>
            <a:off x="1365167" y="4909704"/>
            <a:ext cx="4501600" cy="564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200"/>
              <a:buNone/>
              <a:defRPr sz="2133"/>
            </a:lvl1pPr>
            <a:lvl2pPr lvl="1" algn="ctr" rtl="0">
              <a:spcBef>
                <a:spcPts val="0"/>
              </a:spcBef>
              <a:spcAft>
                <a:spcPts val="0"/>
              </a:spcAft>
              <a:buSzPts val="1200"/>
              <a:buNone/>
              <a:defRPr/>
            </a:lvl2pPr>
            <a:lvl3pPr lvl="2" algn="ctr" rtl="0">
              <a:spcBef>
                <a:spcPts val="0"/>
              </a:spcBef>
              <a:spcAft>
                <a:spcPts val="0"/>
              </a:spcAft>
              <a:buSzPts val="1200"/>
              <a:buNone/>
              <a:defRPr/>
            </a:lvl3pPr>
            <a:lvl4pPr lvl="3" algn="ctr" rtl="0">
              <a:spcBef>
                <a:spcPts val="0"/>
              </a:spcBef>
              <a:spcAft>
                <a:spcPts val="0"/>
              </a:spcAft>
              <a:buSzPts val="1200"/>
              <a:buNone/>
              <a:defRPr/>
            </a:lvl4pPr>
            <a:lvl5pPr lvl="4" algn="ctr" rtl="0">
              <a:spcBef>
                <a:spcPts val="0"/>
              </a:spcBef>
              <a:spcAft>
                <a:spcPts val="0"/>
              </a:spcAft>
              <a:buSzPts val="1200"/>
              <a:buNone/>
              <a:defRPr/>
            </a:lvl5pPr>
            <a:lvl6pPr lvl="5" algn="ctr" rtl="0">
              <a:spcBef>
                <a:spcPts val="0"/>
              </a:spcBef>
              <a:spcAft>
                <a:spcPts val="0"/>
              </a:spcAft>
              <a:buSzPts val="1200"/>
              <a:buNone/>
              <a:defRPr/>
            </a:lvl6pPr>
            <a:lvl7pPr lvl="6" algn="ctr" rtl="0">
              <a:spcBef>
                <a:spcPts val="0"/>
              </a:spcBef>
              <a:spcAft>
                <a:spcPts val="0"/>
              </a:spcAft>
              <a:buSzPts val="1200"/>
              <a:buNone/>
              <a:defRPr/>
            </a:lvl7pPr>
            <a:lvl8pPr lvl="7" algn="ctr" rtl="0">
              <a:spcBef>
                <a:spcPts val="0"/>
              </a:spcBef>
              <a:spcAft>
                <a:spcPts val="0"/>
              </a:spcAft>
              <a:buSzPts val="1200"/>
              <a:buNone/>
              <a:defRPr/>
            </a:lvl8pPr>
            <a:lvl9pPr lvl="8" algn="ctr" rtl="0">
              <a:spcBef>
                <a:spcPts val="0"/>
              </a:spcBef>
              <a:spcAft>
                <a:spcPts val="0"/>
              </a:spcAft>
              <a:buSzPts val="1200"/>
              <a:buNone/>
              <a:defRPr/>
            </a:lvl9pPr>
          </a:lstStyle>
          <a:p>
            <a:r>
              <a:rPr lang="it-IT"/>
              <a:t>Fare clic per modificare lo stile del sottotitolo dello schema</a:t>
            </a:r>
            <a:endParaRPr/>
          </a:p>
        </p:txBody>
      </p:sp>
      <p:pic>
        <p:nvPicPr>
          <p:cNvPr id="175" name="Google Shape;175;p15"/>
          <p:cNvPicPr preferRelativeResize="0"/>
          <p:nvPr/>
        </p:nvPicPr>
        <p:blipFill>
          <a:blip r:embed="rId2">
            <a:alphaModFix/>
          </a:blip>
          <a:stretch>
            <a:fillRect/>
          </a:stretch>
        </p:blipFill>
        <p:spPr>
          <a:xfrm>
            <a:off x="-8" y="5535092"/>
            <a:ext cx="1783000" cy="1468333"/>
          </a:xfrm>
          <a:prstGeom prst="rect">
            <a:avLst/>
          </a:prstGeom>
          <a:noFill/>
          <a:ln>
            <a:noFill/>
          </a:ln>
        </p:spPr>
      </p:pic>
      <p:pic>
        <p:nvPicPr>
          <p:cNvPr id="176" name="Google Shape;176;p15"/>
          <p:cNvPicPr preferRelativeResize="0"/>
          <p:nvPr/>
        </p:nvPicPr>
        <p:blipFill>
          <a:blip r:embed="rId3">
            <a:alphaModFix/>
          </a:blip>
          <a:stretch>
            <a:fillRect/>
          </a:stretch>
        </p:blipFill>
        <p:spPr>
          <a:xfrm>
            <a:off x="1214739" y="5920171"/>
            <a:ext cx="625467" cy="698196"/>
          </a:xfrm>
          <a:prstGeom prst="rect">
            <a:avLst/>
          </a:prstGeom>
          <a:noFill/>
          <a:ln>
            <a:noFill/>
          </a:ln>
        </p:spPr>
      </p:pic>
      <p:pic>
        <p:nvPicPr>
          <p:cNvPr id="177" name="Google Shape;177;p15"/>
          <p:cNvPicPr preferRelativeResize="0"/>
          <p:nvPr/>
        </p:nvPicPr>
        <p:blipFill>
          <a:blip r:embed="rId4">
            <a:alphaModFix/>
          </a:blip>
          <a:stretch>
            <a:fillRect/>
          </a:stretch>
        </p:blipFill>
        <p:spPr>
          <a:xfrm>
            <a:off x="-43947" y="6355251"/>
            <a:ext cx="625467" cy="700933"/>
          </a:xfrm>
          <a:prstGeom prst="rect">
            <a:avLst/>
          </a:prstGeom>
          <a:noFill/>
          <a:ln>
            <a:noFill/>
          </a:ln>
        </p:spPr>
      </p:pic>
      <p:pic>
        <p:nvPicPr>
          <p:cNvPr id="178" name="Google Shape;178;p15"/>
          <p:cNvPicPr preferRelativeResize="0"/>
          <p:nvPr/>
        </p:nvPicPr>
        <p:blipFill>
          <a:blip r:embed="rId5">
            <a:alphaModFix/>
          </a:blip>
          <a:stretch>
            <a:fillRect/>
          </a:stretch>
        </p:blipFill>
        <p:spPr>
          <a:xfrm>
            <a:off x="-175816" y="5391923"/>
            <a:ext cx="625467" cy="693347"/>
          </a:xfrm>
          <a:prstGeom prst="rect">
            <a:avLst/>
          </a:prstGeom>
          <a:noFill/>
          <a:ln>
            <a:noFill/>
          </a:ln>
        </p:spPr>
      </p:pic>
      <p:pic>
        <p:nvPicPr>
          <p:cNvPr id="179" name="Google Shape;179;p15"/>
          <p:cNvPicPr preferRelativeResize="0"/>
          <p:nvPr/>
        </p:nvPicPr>
        <p:blipFill>
          <a:blip r:embed="rId6">
            <a:alphaModFix/>
          </a:blip>
          <a:stretch>
            <a:fillRect/>
          </a:stretch>
        </p:blipFill>
        <p:spPr>
          <a:xfrm>
            <a:off x="10401790" y="-614611"/>
            <a:ext cx="2081601" cy="1946093"/>
          </a:xfrm>
          <a:prstGeom prst="rect">
            <a:avLst/>
          </a:prstGeom>
          <a:noFill/>
          <a:ln>
            <a:noFill/>
          </a:ln>
        </p:spPr>
      </p:pic>
      <p:pic>
        <p:nvPicPr>
          <p:cNvPr id="180" name="Google Shape;180;p15"/>
          <p:cNvPicPr preferRelativeResize="0"/>
          <p:nvPr/>
        </p:nvPicPr>
        <p:blipFill>
          <a:blip r:embed="rId3">
            <a:alphaModFix/>
          </a:blip>
          <a:stretch>
            <a:fillRect/>
          </a:stretch>
        </p:blipFill>
        <p:spPr>
          <a:xfrm>
            <a:off x="10350923" y="230382"/>
            <a:ext cx="625467" cy="698196"/>
          </a:xfrm>
          <a:prstGeom prst="rect">
            <a:avLst/>
          </a:prstGeom>
          <a:noFill/>
          <a:ln>
            <a:noFill/>
          </a:ln>
        </p:spPr>
      </p:pic>
      <p:pic>
        <p:nvPicPr>
          <p:cNvPr id="181" name="Google Shape;181;p15"/>
          <p:cNvPicPr preferRelativeResize="0"/>
          <p:nvPr/>
        </p:nvPicPr>
        <p:blipFill>
          <a:blip r:embed="rId4">
            <a:alphaModFix/>
          </a:blip>
          <a:stretch>
            <a:fillRect/>
          </a:stretch>
        </p:blipFill>
        <p:spPr>
          <a:xfrm>
            <a:off x="11901903" y="229003"/>
            <a:ext cx="625467" cy="700933"/>
          </a:xfrm>
          <a:prstGeom prst="rect">
            <a:avLst/>
          </a:prstGeom>
          <a:noFill/>
          <a:ln>
            <a:noFill/>
          </a:ln>
        </p:spPr>
      </p:pic>
      <p:pic>
        <p:nvPicPr>
          <p:cNvPr id="182" name="Google Shape;182;p15"/>
          <p:cNvPicPr preferRelativeResize="0"/>
          <p:nvPr/>
        </p:nvPicPr>
        <p:blipFill>
          <a:blip r:embed="rId5">
            <a:alphaModFix/>
          </a:blip>
          <a:stretch>
            <a:fillRect/>
          </a:stretch>
        </p:blipFill>
        <p:spPr>
          <a:xfrm>
            <a:off x="11395859" y="1269245"/>
            <a:ext cx="625467" cy="693347"/>
          </a:xfrm>
          <a:prstGeom prst="rect">
            <a:avLst/>
          </a:prstGeom>
          <a:noFill/>
          <a:ln>
            <a:noFill/>
          </a:ln>
        </p:spPr>
      </p:pic>
      <p:pic>
        <p:nvPicPr>
          <p:cNvPr id="183" name="Google Shape;183;p15"/>
          <p:cNvPicPr preferRelativeResize="0"/>
          <p:nvPr/>
        </p:nvPicPr>
        <p:blipFill>
          <a:blip r:embed="rId4">
            <a:alphaModFix/>
          </a:blip>
          <a:stretch>
            <a:fillRect/>
          </a:stretch>
        </p:blipFill>
        <p:spPr>
          <a:xfrm>
            <a:off x="42036" y="18603"/>
            <a:ext cx="625467" cy="700933"/>
          </a:xfrm>
          <a:prstGeom prst="rect">
            <a:avLst/>
          </a:prstGeom>
          <a:noFill/>
          <a:ln>
            <a:noFill/>
          </a:ln>
        </p:spPr>
      </p:pic>
      <p:pic>
        <p:nvPicPr>
          <p:cNvPr id="184" name="Google Shape;184;p15"/>
          <p:cNvPicPr preferRelativeResize="0"/>
          <p:nvPr/>
        </p:nvPicPr>
        <p:blipFill>
          <a:blip r:embed="rId3">
            <a:alphaModFix/>
          </a:blip>
          <a:stretch>
            <a:fillRect/>
          </a:stretch>
        </p:blipFill>
        <p:spPr>
          <a:xfrm>
            <a:off x="388089" y="571049"/>
            <a:ext cx="625467" cy="698196"/>
          </a:xfrm>
          <a:prstGeom prst="rect">
            <a:avLst/>
          </a:prstGeom>
          <a:noFill/>
          <a:ln>
            <a:noFill/>
          </a:ln>
        </p:spPr>
      </p:pic>
      <p:pic>
        <p:nvPicPr>
          <p:cNvPr id="185" name="Google Shape;185;p15"/>
          <p:cNvPicPr preferRelativeResize="0"/>
          <p:nvPr/>
        </p:nvPicPr>
        <p:blipFill>
          <a:blip r:embed="rId5">
            <a:alphaModFix/>
          </a:blip>
          <a:stretch>
            <a:fillRect/>
          </a:stretch>
        </p:blipFill>
        <p:spPr>
          <a:xfrm>
            <a:off x="11395851" y="6008356"/>
            <a:ext cx="625467" cy="693347"/>
          </a:xfrm>
          <a:prstGeom prst="rect">
            <a:avLst/>
          </a:prstGeom>
          <a:noFill/>
          <a:ln>
            <a:noFill/>
          </a:ln>
        </p:spPr>
      </p:pic>
    </p:spTree>
    <p:extLst>
      <p:ext uri="{BB962C8B-B14F-4D97-AF65-F5344CB8AC3E}">
        <p14:creationId xmlns:p14="http://schemas.microsoft.com/office/powerpoint/2010/main" val="25756168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wo columns 1">
  <p:cSld name="Title and two columns 1">
    <p:spTree>
      <p:nvGrpSpPr>
        <p:cNvPr id="1" name="Shape 186"/>
        <p:cNvGrpSpPr/>
        <p:nvPr/>
      </p:nvGrpSpPr>
      <p:grpSpPr>
        <a:xfrm>
          <a:off x="0" y="0"/>
          <a:ext cx="0" cy="0"/>
          <a:chOff x="0" y="0"/>
          <a:chExt cx="0" cy="0"/>
        </a:xfrm>
      </p:grpSpPr>
      <p:sp>
        <p:nvSpPr>
          <p:cNvPr id="187" name="Google Shape;187;p16"/>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it-IT"/>
              <a:t>Fare clic per modificare lo stile del titolo dello schema</a:t>
            </a:r>
            <a:endParaRPr/>
          </a:p>
        </p:txBody>
      </p:sp>
      <p:sp>
        <p:nvSpPr>
          <p:cNvPr id="188" name="Google Shape;188;p16"/>
          <p:cNvSpPr txBox="1">
            <a:spLocks noGrp="1"/>
          </p:cNvSpPr>
          <p:nvPr>
            <p:ph type="title" idx="2"/>
          </p:nvPr>
        </p:nvSpPr>
        <p:spPr>
          <a:xfrm>
            <a:off x="3455200" y="2519333"/>
            <a:ext cx="2530000" cy="6408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1800"/>
              <a:buNone/>
              <a:defRPr sz="2400"/>
            </a:lvl1pPr>
            <a:lvl2pPr lvl="1" algn="ctr" rtl="0">
              <a:spcBef>
                <a:spcPts val="0"/>
              </a:spcBef>
              <a:spcAft>
                <a:spcPts val="0"/>
              </a:spcAft>
              <a:buSzPts val="1800"/>
              <a:buNone/>
              <a:defRPr sz="2400"/>
            </a:lvl2pPr>
            <a:lvl3pPr lvl="2" algn="ctr" rtl="0">
              <a:spcBef>
                <a:spcPts val="0"/>
              </a:spcBef>
              <a:spcAft>
                <a:spcPts val="0"/>
              </a:spcAft>
              <a:buSzPts val="1800"/>
              <a:buNone/>
              <a:defRPr sz="2400"/>
            </a:lvl3pPr>
            <a:lvl4pPr lvl="3" algn="ctr" rtl="0">
              <a:spcBef>
                <a:spcPts val="0"/>
              </a:spcBef>
              <a:spcAft>
                <a:spcPts val="0"/>
              </a:spcAft>
              <a:buSzPts val="1800"/>
              <a:buNone/>
              <a:defRPr sz="2400"/>
            </a:lvl4pPr>
            <a:lvl5pPr lvl="4" algn="ctr" rtl="0">
              <a:spcBef>
                <a:spcPts val="0"/>
              </a:spcBef>
              <a:spcAft>
                <a:spcPts val="0"/>
              </a:spcAft>
              <a:buSzPts val="1800"/>
              <a:buNone/>
              <a:defRPr sz="2400"/>
            </a:lvl5pPr>
            <a:lvl6pPr lvl="5" algn="ctr" rtl="0">
              <a:spcBef>
                <a:spcPts val="0"/>
              </a:spcBef>
              <a:spcAft>
                <a:spcPts val="0"/>
              </a:spcAft>
              <a:buSzPts val="1800"/>
              <a:buNone/>
              <a:defRPr sz="2400"/>
            </a:lvl6pPr>
            <a:lvl7pPr lvl="6" algn="ctr" rtl="0">
              <a:spcBef>
                <a:spcPts val="0"/>
              </a:spcBef>
              <a:spcAft>
                <a:spcPts val="0"/>
              </a:spcAft>
              <a:buSzPts val="1800"/>
              <a:buNone/>
              <a:defRPr sz="2400"/>
            </a:lvl7pPr>
            <a:lvl8pPr lvl="7" algn="ctr" rtl="0">
              <a:spcBef>
                <a:spcPts val="0"/>
              </a:spcBef>
              <a:spcAft>
                <a:spcPts val="0"/>
              </a:spcAft>
              <a:buSzPts val="1800"/>
              <a:buNone/>
              <a:defRPr sz="2400"/>
            </a:lvl8pPr>
            <a:lvl9pPr lvl="8" algn="ctr" rtl="0">
              <a:spcBef>
                <a:spcPts val="0"/>
              </a:spcBef>
              <a:spcAft>
                <a:spcPts val="0"/>
              </a:spcAft>
              <a:buSzPts val="1800"/>
              <a:buNone/>
              <a:defRPr sz="2400"/>
            </a:lvl9pPr>
          </a:lstStyle>
          <a:p>
            <a:r>
              <a:rPr lang="it-IT"/>
              <a:t>Fare clic per modificare lo stile del titolo dello schema</a:t>
            </a:r>
            <a:endParaRPr/>
          </a:p>
        </p:txBody>
      </p:sp>
      <p:sp>
        <p:nvSpPr>
          <p:cNvPr id="189" name="Google Shape;189;p16"/>
          <p:cNvSpPr txBox="1">
            <a:spLocks noGrp="1"/>
          </p:cNvSpPr>
          <p:nvPr>
            <p:ph type="title" idx="3"/>
          </p:nvPr>
        </p:nvSpPr>
        <p:spPr>
          <a:xfrm>
            <a:off x="8693567" y="2519333"/>
            <a:ext cx="2530000" cy="6408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1800"/>
              <a:buNone/>
              <a:defRPr sz="2400"/>
            </a:lvl1pPr>
            <a:lvl2pPr lvl="1" algn="ctr" rtl="0">
              <a:spcBef>
                <a:spcPts val="0"/>
              </a:spcBef>
              <a:spcAft>
                <a:spcPts val="0"/>
              </a:spcAft>
              <a:buSzPts val="1800"/>
              <a:buNone/>
              <a:defRPr sz="2400"/>
            </a:lvl2pPr>
            <a:lvl3pPr lvl="2" algn="ctr" rtl="0">
              <a:spcBef>
                <a:spcPts val="0"/>
              </a:spcBef>
              <a:spcAft>
                <a:spcPts val="0"/>
              </a:spcAft>
              <a:buSzPts val="1800"/>
              <a:buNone/>
              <a:defRPr sz="2400"/>
            </a:lvl3pPr>
            <a:lvl4pPr lvl="3" algn="ctr" rtl="0">
              <a:spcBef>
                <a:spcPts val="0"/>
              </a:spcBef>
              <a:spcAft>
                <a:spcPts val="0"/>
              </a:spcAft>
              <a:buSzPts val="1800"/>
              <a:buNone/>
              <a:defRPr sz="2400"/>
            </a:lvl4pPr>
            <a:lvl5pPr lvl="4" algn="ctr" rtl="0">
              <a:spcBef>
                <a:spcPts val="0"/>
              </a:spcBef>
              <a:spcAft>
                <a:spcPts val="0"/>
              </a:spcAft>
              <a:buSzPts val="1800"/>
              <a:buNone/>
              <a:defRPr sz="2400"/>
            </a:lvl5pPr>
            <a:lvl6pPr lvl="5" algn="ctr" rtl="0">
              <a:spcBef>
                <a:spcPts val="0"/>
              </a:spcBef>
              <a:spcAft>
                <a:spcPts val="0"/>
              </a:spcAft>
              <a:buSzPts val="1800"/>
              <a:buNone/>
              <a:defRPr sz="2400"/>
            </a:lvl6pPr>
            <a:lvl7pPr lvl="6" algn="ctr" rtl="0">
              <a:spcBef>
                <a:spcPts val="0"/>
              </a:spcBef>
              <a:spcAft>
                <a:spcPts val="0"/>
              </a:spcAft>
              <a:buSzPts val="1800"/>
              <a:buNone/>
              <a:defRPr sz="2400"/>
            </a:lvl7pPr>
            <a:lvl8pPr lvl="7" algn="ctr" rtl="0">
              <a:spcBef>
                <a:spcPts val="0"/>
              </a:spcBef>
              <a:spcAft>
                <a:spcPts val="0"/>
              </a:spcAft>
              <a:buSzPts val="1800"/>
              <a:buNone/>
              <a:defRPr sz="2400"/>
            </a:lvl8pPr>
            <a:lvl9pPr lvl="8" algn="ctr" rtl="0">
              <a:spcBef>
                <a:spcPts val="0"/>
              </a:spcBef>
              <a:spcAft>
                <a:spcPts val="0"/>
              </a:spcAft>
              <a:buSzPts val="1800"/>
              <a:buNone/>
              <a:defRPr sz="2400"/>
            </a:lvl9pPr>
          </a:lstStyle>
          <a:p>
            <a:r>
              <a:rPr lang="it-IT"/>
              <a:t>Fare clic per modificare lo stile del titolo dello schema</a:t>
            </a:r>
            <a:endParaRPr/>
          </a:p>
        </p:txBody>
      </p:sp>
      <p:sp>
        <p:nvSpPr>
          <p:cNvPr id="190" name="Google Shape;190;p16"/>
          <p:cNvSpPr txBox="1">
            <a:spLocks noGrp="1"/>
          </p:cNvSpPr>
          <p:nvPr>
            <p:ph type="subTitle" idx="1"/>
          </p:nvPr>
        </p:nvSpPr>
        <p:spPr>
          <a:xfrm>
            <a:off x="3455200" y="3374533"/>
            <a:ext cx="2529600" cy="14272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200"/>
              <a:buFont typeface="Arial"/>
              <a:buChar char="•"/>
              <a:defRPr/>
            </a:lvl1pPr>
            <a:lvl2pPr lvl="1" algn="ctr" rtl="0">
              <a:spcBef>
                <a:spcPts val="0"/>
              </a:spcBef>
              <a:spcAft>
                <a:spcPts val="0"/>
              </a:spcAft>
              <a:buSzPts val="1200"/>
              <a:buFont typeface="Arial"/>
              <a:buChar char="○"/>
              <a:defRPr/>
            </a:lvl2pPr>
            <a:lvl3pPr lvl="2" algn="ctr" rtl="0">
              <a:spcBef>
                <a:spcPts val="0"/>
              </a:spcBef>
              <a:spcAft>
                <a:spcPts val="0"/>
              </a:spcAft>
              <a:buSzPts val="1200"/>
              <a:buFont typeface="Arial"/>
              <a:buChar char="■"/>
              <a:defRPr/>
            </a:lvl3pPr>
            <a:lvl4pPr lvl="3" algn="ctr" rtl="0">
              <a:spcBef>
                <a:spcPts val="0"/>
              </a:spcBef>
              <a:spcAft>
                <a:spcPts val="0"/>
              </a:spcAft>
              <a:buSzPts val="1200"/>
              <a:buFont typeface="Arial"/>
              <a:buChar char="●"/>
              <a:defRPr/>
            </a:lvl4pPr>
            <a:lvl5pPr lvl="4" algn="ctr" rtl="0">
              <a:spcBef>
                <a:spcPts val="0"/>
              </a:spcBef>
              <a:spcAft>
                <a:spcPts val="0"/>
              </a:spcAft>
              <a:buSzPts val="1200"/>
              <a:buFont typeface="Arial"/>
              <a:buChar char="○"/>
              <a:defRPr/>
            </a:lvl5pPr>
            <a:lvl6pPr lvl="5" algn="ctr" rtl="0">
              <a:spcBef>
                <a:spcPts val="0"/>
              </a:spcBef>
              <a:spcAft>
                <a:spcPts val="0"/>
              </a:spcAft>
              <a:buSzPts val="1200"/>
              <a:buFont typeface="Arial"/>
              <a:buChar char="■"/>
              <a:defRPr/>
            </a:lvl6pPr>
            <a:lvl7pPr lvl="6" algn="ctr" rtl="0">
              <a:spcBef>
                <a:spcPts val="0"/>
              </a:spcBef>
              <a:spcAft>
                <a:spcPts val="0"/>
              </a:spcAft>
              <a:buSzPts val="1200"/>
              <a:buFont typeface="Arial"/>
              <a:buChar char="●"/>
              <a:defRPr/>
            </a:lvl7pPr>
            <a:lvl8pPr lvl="7" algn="ctr" rtl="0">
              <a:spcBef>
                <a:spcPts val="0"/>
              </a:spcBef>
              <a:spcAft>
                <a:spcPts val="0"/>
              </a:spcAft>
              <a:buSzPts val="1200"/>
              <a:buFont typeface="Arial"/>
              <a:buChar char="○"/>
              <a:defRPr/>
            </a:lvl8pPr>
            <a:lvl9pPr lvl="8" algn="ctr" rtl="0">
              <a:spcBef>
                <a:spcPts val="0"/>
              </a:spcBef>
              <a:spcAft>
                <a:spcPts val="0"/>
              </a:spcAft>
              <a:buSzPts val="1200"/>
              <a:buFont typeface="Arial"/>
              <a:buChar char="■"/>
              <a:defRPr/>
            </a:lvl9pPr>
          </a:lstStyle>
          <a:p>
            <a:r>
              <a:rPr lang="it-IT"/>
              <a:t>Fare clic per modificare lo stile del sottotitolo dello schema</a:t>
            </a:r>
            <a:endParaRPr/>
          </a:p>
        </p:txBody>
      </p:sp>
      <p:sp>
        <p:nvSpPr>
          <p:cNvPr id="191" name="Google Shape;191;p16"/>
          <p:cNvSpPr txBox="1">
            <a:spLocks noGrp="1"/>
          </p:cNvSpPr>
          <p:nvPr>
            <p:ph type="subTitle" idx="4"/>
          </p:nvPr>
        </p:nvSpPr>
        <p:spPr>
          <a:xfrm>
            <a:off x="8693967" y="3374533"/>
            <a:ext cx="2530000" cy="14272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200"/>
              <a:buFont typeface="Arial"/>
              <a:buChar char="•"/>
              <a:defRPr/>
            </a:lvl1pPr>
            <a:lvl2pPr lvl="1" algn="ctr" rtl="0">
              <a:spcBef>
                <a:spcPts val="0"/>
              </a:spcBef>
              <a:spcAft>
                <a:spcPts val="0"/>
              </a:spcAft>
              <a:buSzPts val="1200"/>
              <a:buFont typeface="Arial"/>
              <a:buChar char="○"/>
              <a:defRPr/>
            </a:lvl2pPr>
            <a:lvl3pPr lvl="2" algn="ctr" rtl="0">
              <a:spcBef>
                <a:spcPts val="0"/>
              </a:spcBef>
              <a:spcAft>
                <a:spcPts val="0"/>
              </a:spcAft>
              <a:buSzPts val="1200"/>
              <a:buFont typeface="Arial"/>
              <a:buChar char="■"/>
              <a:defRPr/>
            </a:lvl3pPr>
            <a:lvl4pPr lvl="3" algn="ctr" rtl="0">
              <a:spcBef>
                <a:spcPts val="0"/>
              </a:spcBef>
              <a:spcAft>
                <a:spcPts val="0"/>
              </a:spcAft>
              <a:buSzPts val="1200"/>
              <a:buFont typeface="Arial"/>
              <a:buChar char="●"/>
              <a:defRPr/>
            </a:lvl4pPr>
            <a:lvl5pPr lvl="4" algn="ctr" rtl="0">
              <a:spcBef>
                <a:spcPts val="0"/>
              </a:spcBef>
              <a:spcAft>
                <a:spcPts val="0"/>
              </a:spcAft>
              <a:buSzPts val="1200"/>
              <a:buFont typeface="Arial"/>
              <a:buChar char="○"/>
              <a:defRPr/>
            </a:lvl5pPr>
            <a:lvl6pPr lvl="5" algn="ctr" rtl="0">
              <a:spcBef>
                <a:spcPts val="0"/>
              </a:spcBef>
              <a:spcAft>
                <a:spcPts val="0"/>
              </a:spcAft>
              <a:buSzPts val="1200"/>
              <a:buFont typeface="Arial"/>
              <a:buChar char="■"/>
              <a:defRPr/>
            </a:lvl6pPr>
            <a:lvl7pPr lvl="6" algn="ctr" rtl="0">
              <a:spcBef>
                <a:spcPts val="0"/>
              </a:spcBef>
              <a:spcAft>
                <a:spcPts val="0"/>
              </a:spcAft>
              <a:buSzPts val="1200"/>
              <a:buFont typeface="Arial"/>
              <a:buChar char="●"/>
              <a:defRPr/>
            </a:lvl7pPr>
            <a:lvl8pPr lvl="7" algn="ctr" rtl="0">
              <a:spcBef>
                <a:spcPts val="0"/>
              </a:spcBef>
              <a:spcAft>
                <a:spcPts val="0"/>
              </a:spcAft>
              <a:buSzPts val="1200"/>
              <a:buFont typeface="Arial"/>
              <a:buChar char="○"/>
              <a:defRPr/>
            </a:lvl8pPr>
            <a:lvl9pPr lvl="8" algn="ctr" rtl="0">
              <a:spcBef>
                <a:spcPts val="0"/>
              </a:spcBef>
              <a:spcAft>
                <a:spcPts val="0"/>
              </a:spcAft>
              <a:buSzPts val="1200"/>
              <a:buFont typeface="Arial"/>
              <a:buChar char="■"/>
              <a:defRPr/>
            </a:lvl9pPr>
          </a:lstStyle>
          <a:p>
            <a:r>
              <a:rPr lang="it-IT"/>
              <a:t>Fare clic per modificare lo stile del sottotitolo dello schema</a:t>
            </a:r>
            <a:endParaRPr/>
          </a:p>
        </p:txBody>
      </p:sp>
      <p:pic>
        <p:nvPicPr>
          <p:cNvPr id="192" name="Google Shape;192;p16"/>
          <p:cNvPicPr preferRelativeResize="0"/>
          <p:nvPr/>
        </p:nvPicPr>
        <p:blipFill>
          <a:blip r:embed="rId2">
            <a:alphaModFix/>
          </a:blip>
          <a:stretch>
            <a:fillRect/>
          </a:stretch>
        </p:blipFill>
        <p:spPr>
          <a:xfrm>
            <a:off x="-295031" y="-764933"/>
            <a:ext cx="2298068" cy="2787167"/>
          </a:xfrm>
          <a:prstGeom prst="rect">
            <a:avLst/>
          </a:prstGeom>
          <a:noFill/>
          <a:ln>
            <a:noFill/>
          </a:ln>
        </p:spPr>
      </p:pic>
      <p:pic>
        <p:nvPicPr>
          <p:cNvPr id="193" name="Google Shape;193;p16"/>
          <p:cNvPicPr preferRelativeResize="0"/>
          <p:nvPr/>
        </p:nvPicPr>
        <p:blipFill>
          <a:blip r:embed="rId3">
            <a:alphaModFix/>
          </a:blip>
          <a:stretch>
            <a:fillRect/>
          </a:stretch>
        </p:blipFill>
        <p:spPr>
          <a:xfrm rot="10800000" flipH="1">
            <a:off x="10401790" y="5575190"/>
            <a:ext cx="2081601" cy="1946093"/>
          </a:xfrm>
          <a:prstGeom prst="rect">
            <a:avLst/>
          </a:prstGeom>
          <a:noFill/>
          <a:ln>
            <a:noFill/>
          </a:ln>
        </p:spPr>
      </p:pic>
      <p:pic>
        <p:nvPicPr>
          <p:cNvPr id="194" name="Google Shape;194;p16"/>
          <p:cNvPicPr preferRelativeResize="0"/>
          <p:nvPr/>
        </p:nvPicPr>
        <p:blipFill>
          <a:blip r:embed="rId4">
            <a:alphaModFix/>
          </a:blip>
          <a:stretch>
            <a:fillRect/>
          </a:stretch>
        </p:blipFill>
        <p:spPr>
          <a:xfrm>
            <a:off x="-346387" y="1365765"/>
            <a:ext cx="625467" cy="698196"/>
          </a:xfrm>
          <a:prstGeom prst="rect">
            <a:avLst/>
          </a:prstGeom>
          <a:noFill/>
          <a:ln>
            <a:noFill/>
          </a:ln>
        </p:spPr>
      </p:pic>
      <p:pic>
        <p:nvPicPr>
          <p:cNvPr id="195" name="Google Shape;195;p16"/>
          <p:cNvPicPr preferRelativeResize="0"/>
          <p:nvPr/>
        </p:nvPicPr>
        <p:blipFill>
          <a:blip r:embed="rId5">
            <a:alphaModFix/>
          </a:blip>
          <a:stretch>
            <a:fillRect/>
          </a:stretch>
        </p:blipFill>
        <p:spPr>
          <a:xfrm>
            <a:off x="11895987" y="5968351"/>
            <a:ext cx="625467" cy="700933"/>
          </a:xfrm>
          <a:prstGeom prst="rect">
            <a:avLst/>
          </a:prstGeom>
          <a:noFill/>
          <a:ln>
            <a:noFill/>
          </a:ln>
        </p:spPr>
      </p:pic>
      <p:pic>
        <p:nvPicPr>
          <p:cNvPr id="196" name="Google Shape;196;p16"/>
          <p:cNvPicPr preferRelativeResize="0"/>
          <p:nvPr/>
        </p:nvPicPr>
        <p:blipFill>
          <a:blip r:embed="rId6">
            <a:alphaModFix/>
          </a:blip>
          <a:stretch>
            <a:fillRect/>
          </a:stretch>
        </p:blipFill>
        <p:spPr>
          <a:xfrm>
            <a:off x="-79118" y="63764"/>
            <a:ext cx="625467" cy="693347"/>
          </a:xfrm>
          <a:prstGeom prst="rect">
            <a:avLst/>
          </a:prstGeom>
          <a:noFill/>
          <a:ln>
            <a:noFill/>
          </a:ln>
        </p:spPr>
      </p:pic>
      <p:pic>
        <p:nvPicPr>
          <p:cNvPr id="197" name="Google Shape;197;p16"/>
          <p:cNvPicPr preferRelativeResize="0"/>
          <p:nvPr/>
        </p:nvPicPr>
        <p:blipFill>
          <a:blip r:embed="rId4">
            <a:alphaModFix/>
          </a:blip>
          <a:stretch>
            <a:fillRect/>
          </a:stretch>
        </p:blipFill>
        <p:spPr>
          <a:xfrm>
            <a:off x="10366644" y="5969731"/>
            <a:ext cx="625467" cy="698196"/>
          </a:xfrm>
          <a:prstGeom prst="rect">
            <a:avLst/>
          </a:prstGeom>
          <a:noFill/>
          <a:ln>
            <a:noFill/>
          </a:ln>
        </p:spPr>
      </p:pic>
      <p:pic>
        <p:nvPicPr>
          <p:cNvPr id="198" name="Google Shape;198;p16"/>
          <p:cNvPicPr preferRelativeResize="0"/>
          <p:nvPr/>
        </p:nvPicPr>
        <p:blipFill>
          <a:blip r:embed="rId6">
            <a:alphaModFix/>
          </a:blip>
          <a:stretch>
            <a:fillRect/>
          </a:stretch>
        </p:blipFill>
        <p:spPr>
          <a:xfrm>
            <a:off x="-133551" y="5695664"/>
            <a:ext cx="625467" cy="693347"/>
          </a:xfrm>
          <a:prstGeom prst="rect">
            <a:avLst/>
          </a:prstGeom>
          <a:noFill/>
          <a:ln>
            <a:noFill/>
          </a:ln>
        </p:spPr>
      </p:pic>
      <p:pic>
        <p:nvPicPr>
          <p:cNvPr id="199" name="Google Shape;199;p16"/>
          <p:cNvPicPr preferRelativeResize="0"/>
          <p:nvPr/>
        </p:nvPicPr>
        <p:blipFill>
          <a:blip r:embed="rId4">
            <a:alphaModFix/>
          </a:blip>
          <a:stretch>
            <a:fillRect/>
          </a:stretch>
        </p:blipFill>
        <p:spPr>
          <a:xfrm>
            <a:off x="11474944" y="760898"/>
            <a:ext cx="625467" cy="698196"/>
          </a:xfrm>
          <a:prstGeom prst="rect">
            <a:avLst/>
          </a:prstGeom>
          <a:noFill/>
          <a:ln>
            <a:noFill/>
          </a:ln>
        </p:spPr>
      </p:pic>
    </p:spTree>
    <p:extLst>
      <p:ext uri="{BB962C8B-B14F-4D97-AF65-F5344CB8AC3E}">
        <p14:creationId xmlns:p14="http://schemas.microsoft.com/office/powerpoint/2010/main" val="128597241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hree columns">
  <p:cSld name="Title and three columns">
    <p:spTree>
      <p:nvGrpSpPr>
        <p:cNvPr id="1" name="Shape 200"/>
        <p:cNvGrpSpPr/>
        <p:nvPr/>
      </p:nvGrpSpPr>
      <p:grpSpPr>
        <a:xfrm>
          <a:off x="0" y="0"/>
          <a:ext cx="0" cy="0"/>
          <a:chOff x="0" y="0"/>
          <a:chExt cx="0" cy="0"/>
        </a:xfrm>
      </p:grpSpPr>
      <p:sp>
        <p:nvSpPr>
          <p:cNvPr id="201" name="Google Shape;201;p17"/>
          <p:cNvSpPr txBox="1">
            <a:spLocks noGrp="1"/>
          </p:cNvSpPr>
          <p:nvPr>
            <p:ph type="title"/>
          </p:nvPr>
        </p:nvSpPr>
        <p:spPr>
          <a:xfrm>
            <a:off x="8026000" y="3485100"/>
            <a:ext cx="3206000" cy="5248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3000"/>
              <a:buNone/>
              <a:defRPr sz="24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r>
              <a:rPr lang="it-IT"/>
              <a:t>Fare clic per modificare lo stile del titolo dello schema</a:t>
            </a:r>
            <a:endParaRPr/>
          </a:p>
        </p:txBody>
      </p:sp>
      <p:sp>
        <p:nvSpPr>
          <p:cNvPr id="202" name="Google Shape;202;p17"/>
          <p:cNvSpPr txBox="1">
            <a:spLocks noGrp="1"/>
          </p:cNvSpPr>
          <p:nvPr>
            <p:ph type="title" idx="2"/>
          </p:nvPr>
        </p:nvSpPr>
        <p:spPr>
          <a:xfrm>
            <a:off x="4492997" y="2013867"/>
            <a:ext cx="3206000" cy="5248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3000"/>
              <a:buNone/>
              <a:defRPr sz="24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r>
              <a:rPr lang="it-IT"/>
              <a:t>Fare clic per modificare lo stile del titolo dello schema</a:t>
            </a:r>
            <a:endParaRPr/>
          </a:p>
        </p:txBody>
      </p:sp>
      <p:sp>
        <p:nvSpPr>
          <p:cNvPr id="203" name="Google Shape;203;p17"/>
          <p:cNvSpPr txBox="1">
            <a:spLocks noGrp="1"/>
          </p:cNvSpPr>
          <p:nvPr>
            <p:ph type="subTitle" idx="1"/>
          </p:nvPr>
        </p:nvSpPr>
        <p:spPr>
          <a:xfrm>
            <a:off x="960000" y="4009900"/>
            <a:ext cx="3206000" cy="11964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spcBef>
                <a:spcPts val="0"/>
              </a:spcBef>
              <a:spcAft>
                <a:spcPts val="0"/>
              </a:spcAft>
              <a:buSzPts val="1200"/>
              <a:buNone/>
              <a:defRPr/>
            </a:lvl2pPr>
            <a:lvl3pPr lvl="2" algn="ctr" rtl="0">
              <a:spcBef>
                <a:spcPts val="0"/>
              </a:spcBef>
              <a:spcAft>
                <a:spcPts val="0"/>
              </a:spcAft>
              <a:buSzPts val="1200"/>
              <a:buNone/>
              <a:defRPr/>
            </a:lvl3pPr>
            <a:lvl4pPr lvl="3" algn="ctr" rtl="0">
              <a:spcBef>
                <a:spcPts val="0"/>
              </a:spcBef>
              <a:spcAft>
                <a:spcPts val="0"/>
              </a:spcAft>
              <a:buSzPts val="1200"/>
              <a:buNone/>
              <a:defRPr/>
            </a:lvl4pPr>
            <a:lvl5pPr lvl="4" algn="ctr" rtl="0">
              <a:spcBef>
                <a:spcPts val="0"/>
              </a:spcBef>
              <a:spcAft>
                <a:spcPts val="0"/>
              </a:spcAft>
              <a:buSzPts val="1200"/>
              <a:buNone/>
              <a:defRPr/>
            </a:lvl5pPr>
            <a:lvl6pPr lvl="5" algn="ctr" rtl="0">
              <a:spcBef>
                <a:spcPts val="0"/>
              </a:spcBef>
              <a:spcAft>
                <a:spcPts val="0"/>
              </a:spcAft>
              <a:buSzPts val="1200"/>
              <a:buNone/>
              <a:defRPr/>
            </a:lvl6pPr>
            <a:lvl7pPr lvl="6" algn="ctr" rtl="0">
              <a:spcBef>
                <a:spcPts val="0"/>
              </a:spcBef>
              <a:spcAft>
                <a:spcPts val="0"/>
              </a:spcAft>
              <a:buSzPts val="1200"/>
              <a:buNone/>
              <a:defRPr/>
            </a:lvl7pPr>
            <a:lvl8pPr lvl="7" algn="ctr" rtl="0">
              <a:spcBef>
                <a:spcPts val="0"/>
              </a:spcBef>
              <a:spcAft>
                <a:spcPts val="0"/>
              </a:spcAft>
              <a:buSzPts val="1200"/>
              <a:buNone/>
              <a:defRPr/>
            </a:lvl8pPr>
            <a:lvl9pPr lvl="8" algn="ctr" rtl="0">
              <a:spcBef>
                <a:spcPts val="0"/>
              </a:spcBef>
              <a:spcAft>
                <a:spcPts val="0"/>
              </a:spcAft>
              <a:buSzPts val="1200"/>
              <a:buNone/>
              <a:defRPr/>
            </a:lvl9pPr>
          </a:lstStyle>
          <a:p>
            <a:r>
              <a:rPr lang="it-IT"/>
              <a:t>Fare clic per modificare lo stile del sottotitolo dello schema</a:t>
            </a:r>
            <a:endParaRPr/>
          </a:p>
        </p:txBody>
      </p:sp>
      <p:sp>
        <p:nvSpPr>
          <p:cNvPr id="204" name="Google Shape;204;p17"/>
          <p:cNvSpPr txBox="1">
            <a:spLocks noGrp="1"/>
          </p:cNvSpPr>
          <p:nvPr>
            <p:ph type="subTitle" idx="3"/>
          </p:nvPr>
        </p:nvSpPr>
        <p:spPr>
          <a:xfrm>
            <a:off x="4493000" y="2538667"/>
            <a:ext cx="3206000" cy="11964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spcBef>
                <a:spcPts val="0"/>
              </a:spcBef>
              <a:spcAft>
                <a:spcPts val="0"/>
              </a:spcAft>
              <a:buSzPts val="1200"/>
              <a:buNone/>
              <a:defRPr/>
            </a:lvl2pPr>
            <a:lvl3pPr lvl="2" algn="ctr" rtl="0">
              <a:spcBef>
                <a:spcPts val="0"/>
              </a:spcBef>
              <a:spcAft>
                <a:spcPts val="0"/>
              </a:spcAft>
              <a:buSzPts val="1200"/>
              <a:buNone/>
              <a:defRPr/>
            </a:lvl3pPr>
            <a:lvl4pPr lvl="3" algn="ctr" rtl="0">
              <a:spcBef>
                <a:spcPts val="0"/>
              </a:spcBef>
              <a:spcAft>
                <a:spcPts val="0"/>
              </a:spcAft>
              <a:buSzPts val="1200"/>
              <a:buNone/>
              <a:defRPr/>
            </a:lvl4pPr>
            <a:lvl5pPr lvl="4" algn="ctr" rtl="0">
              <a:spcBef>
                <a:spcPts val="0"/>
              </a:spcBef>
              <a:spcAft>
                <a:spcPts val="0"/>
              </a:spcAft>
              <a:buSzPts val="1200"/>
              <a:buNone/>
              <a:defRPr/>
            </a:lvl5pPr>
            <a:lvl6pPr lvl="5" algn="ctr" rtl="0">
              <a:spcBef>
                <a:spcPts val="0"/>
              </a:spcBef>
              <a:spcAft>
                <a:spcPts val="0"/>
              </a:spcAft>
              <a:buSzPts val="1200"/>
              <a:buNone/>
              <a:defRPr/>
            </a:lvl6pPr>
            <a:lvl7pPr lvl="6" algn="ctr" rtl="0">
              <a:spcBef>
                <a:spcPts val="0"/>
              </a:spcBef>
              <a:spcAft>
                <a:spcPts val="0"/>
              </a:spcAft>
              <a:buSzPts val="1200"/>
              <a:buNone/>
              <a:defRPr/>
            </a:lvl7pPr>
            <a:lvl8pPr lvl="7" algn="ctr" rtl="0">
              <a:spcBef>
                <a:spcPts val="0"/>
              </a:spcBef>
              <a:spcAft>
                <a:spcPts val="0"/>
              </a:spcAft>
              <a:buSzPts val="1200"/>
              <a:buNone/>
              <a:defRPr/>
            </a:lvl8pPr>
            <a:lvl9pPr lvl="8" algn="ctr" rtl="0">
              <a:spcBef>
                <a:spcPts val="0"/>
              </a:spcBef>
              <a:spcAft>
                <a:spcPts val="0"/>
              </a:spcAft>
              <a:buSzPts val="1200"/>
              <a:buNone/>
              <a:defRPr/>
            </a:lvl9pPr>
          </a:lstStyle>
          <a:p>
            <a:r>
              <a:rPr lang="it-IT"/>
              <a:t>Fare clic per modificare lo stile del sottotitolo dello schema</a:t>
            </a:r>
            <a:endParaRPr/>
          </a:p>
        </p:txBody>
      </p:sp>
      <p:sp>
        <p:nvSpPr>
          <p:cNvPr id="205" name="Google Shape;205;p17"/>
          <p:cNvSpPr txBox="1">
            <a:spLocks noGrp="1"/>
          </p:cNvSpPr>
          <p:nvPr>
            <p:ph type="title" idx="4"/>
          </p:nvPr>
        </p:nvSpPr>
        <p:spPr>
          <a:xfrm>
            <a:off x="960001" y="3485100"/>
            <a:ext cx="3206000" cy="5248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3000"/>
              <a:buNone/>
              <a:defRPr sz="24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r>
              <a:rPr lang="it-IT"/>
              <a:t>Fare clic per modificare lo stile del titolo dello schema</a:t>
            </a:r>
            <a:endParaRPr/>
          </a:p>
        </p:txBody>
      </p:sp>
      <p:sp>
        <p:nvSpPr>
          <p:cNvPr id="206" name="Google Shape;206;p17"/>
          <p:cNvSpPr txBox="1">
            <a:spLocks noGrp="1"/>
          </p:cNvSpPr>
          <p:nvPr>
            <p:ph type="subTitle" idx="5"/>
          </p:nvPr>
        </p:nvSpPr>
        <p:spPr>
          <a:xfrm>
            <a:off x="8026000" y="4009900"/>
            <a:ext cx="3206000" cy="11964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spcBef>
                <a:spcPts val="0"/>
              </a:spcBef>
              <a:spcAft>
                <a:spcPts val="0"/>
              </a:spcAft>
              <a:buSzPts val="1200"/>
              <a:buNone/>
              <a:defRPr/>
            </a:lvl2pPr>
            <a:lvl3pPr lvl="2" algn="ctr" rtl="0">
              <a:spcBef>
                <a:spcPts val="0"/>
              </a:spcBef>
              <a:spcAft>
                <a:spcPts val="0"/>
              </a:spcAft>
              <a:buSzPts val="1200"/>
              <a:buNone/>
              <a:defRPr/>
            </a:lvl3pPr>
            <a:lvl4pPr lvl="3" algn="ctr" rtl="0">
              <a:spcBef>
                <a:spcPts val="0"/>
              </a:spcBef>
              <a:spcAft>
                <a:spcPts val="0"/>
              </a:spcAft>
              <a:buSzPts val="1200"/>
              <a:buNone/>
              <a:defRPr/>
            </a:lvl4pPr>
            <a:lvl5pPr lvl="4" algn="ctr" rtl="0">
              <a:spcBef>
                <a:spcPts val="0"/>
              </a:spcBef>
              <a:spcAft>
                <a:spcPts val="0"/>
              </a:spcAft>
              <a:buSzPts val="1200"/>
              <a:buNone/>
              <a:defRPr/>
            </a:lvl5pPr>
            <a:lvl6pPr lvl="5" algn="ctr" rtl="0">
              <a:spcBef>
                <a:spcPts val="0"/>
              </a:spcBef>
              <a:spcAft>
                <a:spcPts val="0"/>
              </a:spcAft>
              <a:buSzPts val="1200"/>
              <a:buNone/>
              <a:defRPr/>
            </a:lvl6pPr>
            <a:lvl7pPr lvl="6" algn="ctr" rtl="0">
              <a:spcBef>
                <a:spcPts val="0"/>
              </a:spcBef>
              <a:spcAft>
                <a:spcPts val="0"/>
              </a:spcAft>
              <a:buSzPts val="1200"/>
              <a:buNone/>
              <a:defRPr/>
            </a:lvl7pPr>
            <a:lvl8pPr lvl="7" algn="ctr" rtl="0">
              <a:spcBef>
                <a:spcPts val="0"/>
              </a:spcBef>
              <a:spcAft>
                <a:spcPts val="0"/>
              </a:spcAft>
              <a:buSzPts val="1200"/>
              <a:buNone/>
              <a:defRPr/>
            </a:lvl8pPr>
            <a:lvl9pPr lvl="8" algn="ctr" rtl="0">
              <a:spcBef>
                <a:spcPts val="0"/>
              </a:spcBef>
              <a:spcAft>
                <a:spcPts val="0"/>
              </a:spcAft>
              <a:buSzPts val="1200"/>
              <a:buNone/>
              <a:defRPr/>
            </a:lvl9pPr>
          </a:lstStyle>
          <a:p>
            <a:r>
              <a:rPr lang="it-IT"/>
              <a:t>Fare clic per modificare lo stile del sottotitolo dello schema</a:t>
            </a:r>
            <a:endParaRPr/>
          </a:p>
        </p:txBody>
      </p:sp>
      <p:sp>
        <p:nvSpPr>
          <p:cNvPr id="207" name="Google Shape;207;p17"/>
          <p:cNvSpPr txBox="1">
            <a:spLocks noGrp="1"/>
          </p:cNvSpPr>
          <p:nvPr>
            <p:ph type="title" idx="6"/>
          </p:nvPr>
        </p:nvSpPr>
        <p:spPr>
          <a:xfrm>
            <a:off x="960000" y="593367"/>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it-IT"/>
              <a:t>Fare clic per modificare lo stile del titolo dello schema</a:t>
            </a:r>
            <a:endParaRPr/>
          </a:p>
        </p:txBody>
      </p:sp>
      <p:pic>
        <p:nvPicPr>
          <p:cNvPr id="208" name="Google Shape;208;p17"/>
          <p:cNvPicPr preferRelativeResize="0"/>
          <p:nvPr/>
        </p:nvPicPr>
        <p:blipFill>
          <a:blip r:embed="rId2">
            <a:alphaModFix/>
          </a:blip>
          <a:stretch>
            <a:fillRect/>
          </a:stretch>
        </p:blipFill>
        <p:spPr>
          <a:xfrm>
            <a:off x="10691459" y="5570259"/>
            <a:ext cx="1783000" cy="1468333"/>
          </a:xfrm>
          <a:prstGeom prst="rect">
            <a:avLst/>
          </a:prstGeom>
          <a:noFill/>
          <a:ln>
            <a:noFill/>
          </a:ln>
        </p:spPr>
      </p:pic>
      <p:pic>
        <p:nvPicPr>
          <p:cNvPr id="209" name="Google Shape;209;p17"/>
          <p:cNvPicPr preferRelativeResize="0"/>
          <p:nvPr/>
        </p:nvPicPr>
        <p:blipFill>
          <a:blip r:embed="rId3">
            <a:alphaModFix/>
          </a:blip>
          <a:stretch>
            <a:fillRect/>
          </a:stretch>
        </p:blipFill>
        <p:spPr>
          <a:xfrm>
            <a:off x="11906205" y="5955338"/>
            <a:ext cx="625467" cy="698196"/>
          </a:xfrm>
          <a:prstGeom prst="rect">
            <a:avLst/>
          </a:prstGeom>
          <a:noFill/>
          <a:ln>
            <a:noFill/>
          </a:ln>
        </p:spPr>
      </p:pic>
      <p:pic>
        <p:nvPicPr>
          <p:cNvPr id="210" name="Google Shape;210;p17"/>
          <p:cNvPicPr preferRelativeResize="0"/>
          <p:nvPr/>
        </p:nvPicPr>
        <p:blipFill>
          <a:blip r:embed="rId4">
            <a:alphaModFix/>
          </a:blip>
          <a:stretch>
            <a:fillRect/>
          </a:stretch>
        </p:blipFill>
        <p:spPr>
          <a:xfrm>
            <a:off x="10647520" y="6390418"/>
            <a:ext cx="625467" cy="700933"/>
          </a:xfrm>
          <a:prstGeom prst="rect">
            <a:avLst/>
          </a:prstGeom>
          <a:noFill/>
          <a:ln>
            <a:noFill/>
          </a:ln>
        </p:spPr>
      </p:pic>
      <p:pic>
        <p:nvPicPr>
          <p:cNvPr id="211" name="Google Shape;211;p17"/>
          <p:cNvPicPr preferRelativeResize="0"/>
          <p:nvPr/>
        </p:nvPicPr>
        <p:blipFill>
          <a:blip r:embed="rId5">
            <a:alphaModFix/>
          </a:blip>
          <a:stretch>
            <a:fillRect/>
          </a:stretch>
        </p:blipFill>
        <p:spPr>
          <a:xfrm>
            <a:off x="-1169443" y="-510011"/>
            <a:ext cx="2081601" cy="1946093"/>
          </a:xfrm>
          <a:prstGeom prst="rect">
            <a:avLst/>
          </a:prstGeom>
          <a:noFill/>
          <a:ln>
            <a:noFill/>
          </a:ln>
        </p:spPr>
      </p:pic>
      <p:pic>
        <p:nvPicPr>
          <p:cNvPr id="212" name="Google Shape;212;p17"/>
          <p:cNvPicPr preferRelativeResize="0"/>
          <p:nvPr/>
        </p:nvPicPr>
        <p:blipFill>
          <a:blip r:embed="rId3">
            <a:alphaModFix/>
          </a:blip>
          <a:stretch>
            <a:fillRect/>
          </a:stretch>
        </p:blipFill>
        <p:spPr>
          <a:xfrm>
            <a:off x="-11" y="5744349"/>
            <a:ext cx="625467" cy="698196"/>
          </a:xfrm>
          <a:prstGeom prst="rect">
            <a:avLst/>
          </a:prstGeom>
          <a:noFill/>
          <a:ln>
            <a:noFill/>
          </a:ln>
        </p:spPr>
      </p:pic>
      <p:pic>
        <p:nvPicPr>
          <p:cNvPr id="213" name="Google Shape;213;p17"/>
          <p:cNvPicPr preferRelativeResize="0"/>
          <p:nvPr/>
        </p:nvPicPr>
        <p:blipFill>
          <a:blip r:embed="rId4">
            <a:alphaModFix/>
          </a:blip>
          <a:stretch>
            <a:fillRect/>
          </a:stretch>
        </p:blipFill>
        <p:spPr>
          <a:xfrm>
            <a:off x="-184214" y="333536"/>
            <a:ext cx="625467" cy="700933"/>
          </a:xfrm>
          <a:prstGeom prst="rect">
            <a:avLst/>
          </a:prstGeom>
          <a:noFill/>
          <a:ln>
            <a:noFill/>
          </a:ln>
        </p:spPr>
      </p:pic>
      <p:pic>
        <p:nvPicPr>
          <p:cNvPr id="214" name="Google Shape;214;p17"/>
          <p:cNvPicPr preferRelativeResize="0"/>
          <p:nvPr/>
        </p:nvPicPr>
        <p:blipFill>
          <a:blip r:embed="rId6">
            <a:alphaModFix/>
          </a:blip>
          <a:stretch>
            <a:fillRect/>
          </a:stretch>
        </p:blipFill>
        <p:spPr>
          <a:xfrm>
            <a:off x="343311" y="6296515"/>
            <a:ext cx="625467" cy="693347"/>
          </a:xfrm>
          <a:prstGeom prst="rect">
            <a:avLst/>
          </a:prstGeom>
          <a:noFill/>
          <a:ln>
            <a:noFill/>
          </a:ln>
        </p:spPr>
      </p:pic>
      <p:pic>
        <p:nvPicPr>
          <p:cNvPr id="215" name="Google Shape;215;p17"/>
          <p:cNvPicPr preferRelativeResize="0"/>
          <p:nvPr/>
        </p:nvPicPr>
        <p:blipFill>
          <a:blip r:embed="rId4">
            <a:alphaModFix/>
          </a:blip>
          <a:stretch>
            <a:fillRect/>
          </a:stretch>
        </p:blipFill>
        <p:spPr>
          <a:xfrm>
            <a:off x="11484180" y="112570"/>
            <a:ext cx="625467" cy="700933"/>
          </a:xfrm>
          <a:prstGeom prst="rect">
            <a:avLst/>
          </a:prstGeom>
          <a:noFill/>
          <a:ln>
            <a:noFill/>
          </a:ln>
        </p:spPr>
      </p:pic>
    </p:spTree>
    <p:extLst>
      <p:ext uri="{BB962C8B-B14F-4D97-AF65-F5344CB8AC3E}">
        <p14:creationId xmlns:p14="http://schemas.microsoft.com/office/powerpoint/2010/main" val="135240159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hree columns 1">
  <p:cSld name="Title and three columns 1">
    <p:spTree>
      <p:nvGrpSpPr>
        <p:cNvPr id="1" name="Shape 216"/>
        <p:cNvGrpSpPr/>
        <p:nvPr/>
      </p:nvGrpSpPr>
      <p:grpSpPr>
        <a:xfrm>
          <a:off x="0" y="0"/>
          <a:ext cx="0" cy="0"/>
          <a:chOff x="0" y="0"/>
          <a:chExt cx="0" cy="0"/>
        </a:xfrm>
      </p:grpSpPr>
      <p:sp>
        <p:nvSpPr>
          <p:cNvPr id="217" name="Google Shape;217;p18"/>
          <p:cNvSpPr txBox="1">
            <a:spLocks noGrp="1"/>
          </p:cNvSpPr>
          <p:nvPr>
            <p:ph type="title"/>
          </p:nvPr>
        </p:nvSpPr>
        <p:spPr>
          <a:xfrm>
            <a:off x="8114409" y="1866200"/>
            <a:ext cx="3029200" cy="5248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3000"/>
              <a:buNone/>
              <a:defRPr sz="24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r>
              <a:rPr lang="it-IT"/>
              <a:t>Fare clic per modificare lo stile del titolo dello schema</a:t>
            </a:r>
            <a:endParaRPr/>
          </a:p>
        </p:txBody>
      </p:sp>
      <p:sp>
        <p:nvSpPr>
          <p:cNvPr id="218" name="Google Shape;218;p18"/>
          <p:cNvSpPr txBox="1">
            <a:spLocks noGrp="1"/>
          </p:cNvSpPr>
          <p:nvPr>
            <p:ph type="title" idx="2"/>
          </p:nvPr>
        </p:nvSpPr>
        <p:spPr>
          <a:xfrm>
            <a:off x="4581401" y="1866200"/>
            <a:ext cx="3029200" cy="5248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3000"/>
              <a:buNone/>
              <a:defRPr sz="24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r>
              <a:rPr lang="it-IT"/>
              <a:t>Fare clic per modificare lo stile del titolo dello schema</a:t>
            </a:r>
            <a:endParaRPr/>
          </a:p>
        </p:txBody>
      </p:sp>
      <p:sp>
        <p:nvSpPr>
          <p:cNvPr id="219" name="Google Shape;219;p18"/>
          <p:cNvSpPr txBox="1">
            <a:spLocks noGrp="1"/>
          </p:cNvSpPr>
          <p:nvPr>
            <p:ph type="subTitle" idx="1"/>
          </p:nvPr>
        </p:nvSpPr>
        <p:spPr>
          <a:xfrm>
            <a:off x="1048400" y="2907833"/>
            <a:ext cx="3029200" cy="11816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200"/>
              <a:buNone/>
              <a:defRPr/>
            </a:lvl1pPr>
            <a:lvl2pPr lvl="1" algn="ctr" rtl="0">
              <a:spcBef>
                <a:spcPts val="0"/>
              </a:spcBef>
              <a:spcAft>
                <a:spcPts val="0"/>
              </a:spcAft>
              <a:buSzPts val="1200"/>
              <a:buNone/>
              <a:defRPr/>
            </a:lvl2pPr>
            <a:lvl3pPr lvl="2" algn="ctr" rtl="0">
              <a:spcBef>
                <a:spcPts val="0"/>
              </a:spcBef>
              <a:spcAft>
                <a:spcPts val="0"/>
              </a:spcAft>
              <a:buSzPts val="1200"/>
              <a:buNone/>
              <a:defRPr/>
            </a:lvl3pPr>
            <a:lvl4pPr lvl="3" algn="ctr" rtl="0">
              <a:spcBef>
                <a:spcPts val="0"/>
              </a:spcBef>
              <a:spcAft>
                <a:spcPts val="0"/>
              </a:spcAft>
              <a:buSzPts val="1200"/>
              <a:buNone/>
              <a:defRPr/>
            </a:lvl4pPr>
            <a:lvl5pPr lvl="4" algn="ctr" rtl="0">
              <a:spcBef>
                <a:spcPts val="0"/>
              </a:spcBef>
              <a:spcAft>
                <a:spcPts val="0"/>
              </a:spcAft>
              <a:buSzPts val="1200"/>
              <a:buNone/>
              <a:defRPr/>
            </a:lvl5pPr>
            <a:lvl6pPr lvl="5" algn="ctr" rtl="0">
              <a:spcBef>
                <a:spcPts val="0"/>
              </a:spcBef>
              <a:spcAft>
                <a:spcPts val="0"/>
              </a:spcAft>
              <a:buSzPts val="1200"/>
              <a:buNone/>
              <a:defRPr/>
            </a:lvl6pPr>
            <a:lvl7pPr lvl="6" algn="ctr" rtl="0">
              <a:spcBef>
                <a:spcPts val="0"/>
              </a:spcBef>
              <a:spcAft>
                <a:spcPts val="0"/>
              </a:spcAft>
              <a:buSzPts val="1200"/>
              <a:buNone/>
              <a:defRPr/>
            </a:lvl7pPr>
            <a:lvl8pPr lvl="7" algn="ctr" rtl="0">
              <a:spcBef>
                <a:spcPts val="0"/>
              </a:spcBef>
              <a:spcAft>
                <a:spcPts val="0"/>
              </a:spcAft>
              <a:buSzPts val="1200"/>
              <a:buNone/>
              <a:defRPr/>
            </a:lvl8pPr>
            <a:lvl9pPr lvl="8" algn="ctr" rtl="0">
              <a:spcBef>
                <a:spcPts val="0"/>
              </a:spcBef>
              <a:spcAft>
                <a:spcPts val="0"/>
              </a:spcAft>
              <a:buSzPts val="1200"/>
              <a:buNone/>
              <a:defRPr/>
            </a:lvl9pPr>
          </a:lstStyle>
          <a:p>
            <a:r>
              <a:rPr lang="it-IT"/>
              <a:t>Fare clic per modificare lo stile del sottotitolo dello schema</a:t>
            </a:r>
            <a:endParaRPr/>
          </a:p>
        </p:txBody>
      </p:sp>
      <p:sp>
        <p:nvSpPr>
          <p:cNvPr id="220" name="Google Shape;220;p18"/>
          <p:cNvSpPr txBox="1">
            <a:spLocks noGrp="1"/>
          </p:cNvSpPr>
          <p:nvPr>
            <p:ph type="subTitle" idx="3"/>
          </p:nvPr>
        </p:nvSpPr>
        <p:spPr>
          <a:xfrm>
            <a:off x="4581393" y="2907833"/>
            <a:ext cx="3029200" cy="11816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200"/>
              <a:buNone/>
              <a:defRPr/>
            </a:lvl1pPr>
            <a:lvl2pPr lvl="1" algn="ctr" rtl="0">
              <a:spcBef>
                <a:spcPts val="0"/>
              </a:spcBef>
              <a:spcAft>
                <a:spcPts val="0"/>
              </a:spcAft>
              <a:buSzPts val="1200"/>
              <a:buNone/>
              <a:defRPr/>
            </a:lvl2pPr>
            <a:lvl3pPr lvl="2" algn="ctr" rtl="0">
              <a:spcBef>
                <a:spcPts val="0"/>
              </a:spcBef>
              <a:spcAft>
                <a:spcPts val="0"/>
              </a:spcAft>
              <a:buSzPts val="1200"/>
              <a:buNone/>
              <a:defRPr/>
            </a:lvl3pPr>
            <a:lvl4pPr lvl="3" algn="ctr" rtl="0">
              <a:spcBef>
                <a:spcPts val="0"/>
              </a:spcBef>
              <a:spcAft>
                <a:spcPts val="0"/>
              </a:spcAft>
              <a:buSzPts val="1200"/>
              <a:buNone/>
              <a:defRPr/>
            </a:lvl4pPr>
            <a:lvl5pPr lvl="4" algn="ctr" rtl="0">
              <a:spcBef>
                <a:spcPts val="0"/>
              </a:spcBef>
              <a:spcAft>
                <a:spcPts val="0"/>
              </a:spcAft>
              <a:buSzPts val="1200"/>
              <a:buNone/>
              <a:defRPr/>
            </a:lvl5pPr>
            <a:lvl6pPr lvl="5" algn="ctr" rtl="0">
              <a:spcBef>
                <a:spcPts val="0"/>
              </a:spcBef>
              <a:spcAft>
                <a:spcPts val="0"/>
              </a:spcAft>
              <a:buSzPts val="1200"/>
              <a:buNone/>
              <a:defRPr/>
            </a:lvl6pPr>
            <a:lvl7pPr lvl="6" algn="ctr" rtl="0">
              <a:spcBef>
                <a:spcPts val="0"/>
              </a:spcBef>
              <a:spcAft>
                <a:spcPts val="0"/>
              </a:spcAft>
              <a:buSzPts val="1200"/>
              <a:buNone/>
              <a:defRPr/>
            </a:lvl7pPr>
            <a:lvl8pPr lvl="7" algn="ctr" rtl="0">
              <a:spcBef>
                <a:spcPts val="0"/>
              </a:spcBef>
              <a:spcAft>
                <a:spcPts val="0"/>
              </a:spcAft>
              <a:buSzPts val="1200"/>
              <a:buNone/>
              <a:defRPr/>
            </a:lvl8pPr>
            <a:lvl9pPr lvl="8" algn="ctr" rtl="0">
              <a:spcBef>
                <a:spcPts val="0"/>
              </a:spcBef>
              <a:spcAft>
                <a:spcPts val="0"/>
              </a:spcAft>
              <a:buSzPts val="1200"/>
              <a:buNone/>
              <a:defRPr/>
            </a:lvl9pPr>
          </a:lstStyle>
          <a:p>
            <a:r>
              <a:rPr lang="it-IT"/>
              <a:t>Fare clic per modificare lo stile del sottotitolo dello schema</a:t>
            </a:r>
            <a:endParaRPr/>
          </a:p>
        </p:txBody>
      </p:sp>
      <p:sp>
        <p:nvSpPr>
          <p:cNvPr id="221" name="Google Shape;221;p18"/>
          <p:cNvSpPr txBox="1">
            <a:spLocks noGrp="1"/>
          </p:cNvSpPr>
          <p:nvPr>
            <p:ph type="title" idx="4"/>
          </p:nvPr>
        </p:nvSpPr>
        <p:spPr>
          <a:xfrm>
            <a:off x="1048401" y="1866200"/>
            <a:ext cx="3029200" cy="5248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3000"/>
              <a:buNone/>
              <a:defRPr sz="24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r>
              <a:rPr lang="it-IT"/>
              <a:t>Fare clic per modificare lo stile del titolo dello schema</a:t>
            </a:r>
            <a:endParaRPr/>
          </a:p>
        </p:txBody>
      </p:sp>
      <p:sp>
        <p:nvSpPr>
          <p:cNvPr id="222" name="Google Shape;222;p18"/>
          <p:cNvSpPr txBox="1">
            <a:spLocks noGrp="1"/>
          </p:cNvSpPr>
          <p:nvPr>
            <p:ph type="subTitle" idx="5"/>
          </p:nvPr>
        </p:nvSpPr>
        <p:spPr>
          <a:xfrm>
            <a:off x="8114409" y="2907833"/>
            <a:ext cx="3029200" cy="11816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200"/>
              <a:buNone/>
              <a:defRPr/>
            </a:lvl1pPr>
            <a:lvl2pPr lvl="1" algn="ctr" rtl="0">
              <a:spcBef>
                <a:spcPts val="0"/>
              </a:spcBef>
              <a:spcAft>
                <a:spcPts val="0"/>
              </a:spcAft>
              <a:buSzPts val="1200"/>
              <a:buNone/>
              <a:defRPr/>
            </a:lvl2pPr>
            <a:lvl3pPr lvl="2" algn="ctr" rtl="0">
              <a:spcBef>
                <a:spcPts val="0"/>
              </a:spcBef>
              <a:spcAft>
                <a:spcPts val="0"/>
              </a:spcAft>
              <a:buSzPts val="1200"/>
              <a:buNone/>
              <a:defRPr/>
            </a:lvl3pPr>
            <a:lvl4pPr lvl="3" algn="ctr" rtl="0">
              <a:spcBef>
                <a:spcPts val="0"/>
              </a:spcBef>
              <a:spcAft>
                <a:spcPts val="0"/>
              </a:spcAft>
              <a:buSzPts val="1200"/>
              <a:buNone/>
              <a:defRPr/>
            </a:lvl4pPr>
            <a:lvl5pPr lvl="4" algn="ctr" rtl="0">
              <a:spcBef>
                <a:spcPts val="0"/>
              </a:spcBef>
              <a:spcAft>
                <a:spcPts val="0"/>
              </a:spcAft>
              <a:buSzPts val="1200"/>
              <a:buNone/>
              <a:defRPr/>
            </a:lvl5pPr>
            <a:lvl6pPr lvl="5" algn="ctr" rtl="0">
              <a:spcBef>
                <a:spcPts val="0"/>
              </a:spcBef>
              <a:spcAft>
                <a:spcPts val="0"/>
              </a:spcAft>
              <a:buSzPts val="1200"/>
              <a:buNone/>
              <a:defRPr/>
            </a:lvl6pPr>
            <a:lvl7pPr lvl="6" algn="ctr" rtl="0">
              <a:spcBef>
                <a:spcPts val="0"/>
              </a:spcBef>
              <a:spcAft>
                <a:spcPts val="0"/>
              </a:spcAft>
              <a:buSzPts val="1200"/>
              <a:buNone/>
              <a:defRPr/>
            </a:lvl7pPr>
            <a:lvl8pPr lvl="7" algn="ctr" rtl="0">
              <a:spcBef>
                <a:spcPts val="0"/>
              </a:spcBef>
              <a:spcAft>
                <a:spcPts val="0"/>
              </a:spcAft>
              <a:buSzPts val="1200"/>
              <a:buNone/>
              <a:defRPr/>
            </a:lvl8pPr>
            <a:lvl9pPr lvl="8" algn="ctr" rtl="0">
              <a:spcBef>
                <a:spcPts val="0"/>
              </a:spcBef>
              <a:spcAft>
                <a:spcPts val="0"/>
              </a:spcAft>
              <a:buSzPts val="1200"/>
              <a:buNone/>
              <a:defRPr/>
            </a:lvl9pPr>
          </a:lstStyle>
          <a:p>
            <a:r>
              <a:rPr lang="it-IT"/>
              <a:t>Fare clic per modificare lo stile del sottotitolo dello schema</a:t>
            </a:r>
            <a:endParaRPr/>
          </a:p>
        </p:txBody>
      </p:sp>
      <p:sp>
        <p:nvSpPr>
          <p:cNvPr id="223" name="Google Shape;223;p18"/>
          <p:cNvSpPr txBox="1">
            <a:spLocks noGrp="1"/>
          </p:cNvSpPr>
          <p:nvPr>
            <p:ph type="title" idx="6"/>
          </p:nvPr>
        </p:nvSpPr>
        <p:spPr>
          <a:xfrm>
            <a:off x="960000" y="593367"/>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it-IT"/>
              <a:t>Fare clic per modificare lo stile del titolo dello schema</a:t>
            </a:r>
            <a:endParaRPr/>
          </a:p>
        </p:txBody>
      </p:sp>
      <p:pic>
        <p:nvPicPr>
          <p:cNvPr id="224" name="Google Shape;224;p18"/>
          <p:cNvPicPr preferRelativeResize="0"/>
          <p:nvPr/>
        </p:nvPicPr>
        <p:blipFill>
          <a:blip r:embed="rId2">
            <a:alphaModFix/>
          </a:blip>
          <a:stretch>
            <a:fillRect/>
          </a:stretch>
        </p:blipFill>
        <p:spPr>
          <a:xfrm>
            <a:off x="-307725" y="5570259"/>
            <a:ext cx="1783000" cy="1468333"/>
          </a:xfrm>
          <a:prstGeom prst="rect">
            <a:avLst/>
          </a:prstGeom>
          <a:noFill/>
          <a:ln>
            <a:noFill/>
          </a:ln>
        </p:spPr>
      </p:pic>
      <p:pic>
        <p:nvPicPr>
          <p:cNvPr id="225" name="Google Shape;225;p18"/>
          <p:cNvPicPr preferRelativeResize="0"/>
          <p:nvPr/>
        </p:nvPicPr>
        <p:blipFill>
          <a:blip r:embed="rId3">
            <a:alphaModFix/>
          </a:blip>
          <a:stretch>
            <a:fillRect/>
          </a:stretch>
        </p:blipFill>
        <p:spPr>
          <a:xfrm>
            <a:off x="907020" y="5955338"/>
            <a:ext cx="625467" cy="698196"/>
          </a:xfrm>
          <a:prstGeom prst="rect">
            <a:avLst/>
          </a:prstGeom>
          <a:noFill/>
          <a:ln>
            <a:noFill/>
          </a:ln>
        </p:spPr>
      </p:pic>
      <p:pic>
        <p:nvPicPr>
          <p:cNvPr id="226" name="Google Shape;226;p18"/>
          <p:cNvPicPr preferRelativeResize="0"/>
          <p:nvPr/>
        </p:nvPicPr>
        <p:blipFill>
          <a:blip r:embed="rId4">
            <a:alphaModFix/>
          </a:blip>
          <a:stretch>
            <a:fillRect/>
          </a:stretch>
        </p:blipFill>
        <p:spPr>
          <a:xfrm>
            <a:off x="-351664" y="6390418"/>
            <a:ext cx="625467" cy="700933"/>
          </a:xfrm>
          <a:prstGeom prst="rect">
            <a:avLst/>
          </a:prstGeom>
          <a:noFill/>
          <a:ln>
            <a:noFill/>
          </a:ln>
        </p:spPr>
      </p:pic>
      <p:pic>
        <p:nvPicPr>
          <p:cNvPr id="227" name="Google Shape;227;p18"/>
          <p:cNvPicPr preferRelativeResize="0"/>
          <p:nvPr/>
        </p:nvPicPr>
        <p:blipFill>
          <a:blip r:embed="rId5">
            <a:alphaModFix/>
          </a:blip>
          <a:stretch>
            <a:fillRect/>
          </a:stretch>
        </p:blipFill>
        <p:spPr>
          <a:xfrm>
            <a:off x="10647424" y="-667044"/>
            <a:ext cx="2081601" cy="1946093"/>
          </a:xfrm>
          <a:prstGeom prst="rect">
            <a:avLst/>
          </a:prstGeom>
          <a:noFill/>
          <a:ln>
            <a:noFill/>
          </a:ln>
        </p:spPr>
      </p:pic>
      <p:pic>
        <p:nvPicPr>
          <p:cNvPr id="228" name="Google Shape;228;p18"/>
          <p:cNvPicPr preferRelativeResize="0"/>
          <p:nvPr/>
        </p:nvPicPr>
        <p:blipFill>
          <a:blip r:embed="rId4">
            <a:alphaModFix/>
          </a:blip>
          <a:stretch>
            <a:fillRect/>
          </a:stretch>
        </p:blipFill>
        <p:spPr>
          <a:xfrm>
            <a:off x="11632653" y="176503"/>
            <a:ext cx="625467" cy="700933"/>
          </a:xfrm>
          <a:prstGeom prst="rect">
            <a:avLst/>
          </a:prstGeom>
          <a:noFill/>
          <a:ln>
            <a:noFill/>
          </a:ln>
        </p:spPr>
      </p:pic>
      <p:pic>
        <p:nvPicPr>
          <p:cNvPr id="229" name="Google Shape;229;p18"/>
          <p:cNvPicPr preferRelativeResize="0"/>
          <p:nvPr/>
        </p:nvPicPr>
        <p:blipFill>
          <a:blip r:embed="rId3">
            <a:alphaModFix/>
          </a:blip>
          <a:stretch>
            <a:fillRect/>
          </a:stretch>
        </p:blipFill>
        <p:spPr>
          <a:xfrm>
            <a:off x="63920" y="135922"/>
            <a:ext cx="625467" cy="698196"/>
          </a:xfrm>
          <a:prstGeom prst="rect">
            <a:avLst/>
          </a:prstGeom>
          <a:noFill/>
          <a:ln>
            <a:noFill/>
          </a:ln>
        </p:spPr>
      </p:pic>
      <p:pic>
        <p:nvPicPr>
          <p:cNvPr id="230" name="Google Shape;230;p18"/>
          <p:cNvPicPr preferRelativeResize="0"/>
          <p:nvPr/>
        </p:nvPicPr>
        <p:blipFill>
          <a:blip r:embed="rId6">
            <a:alphaModFix/>
          </a:blip>
          <a:stretch>
            <a:fillRect/>
          </a:stretch>
        </p:blipFill>
        <p:spPr>
          <a:xfrm>
            <a:off x="689439" y="-222119"/>
            <a:ext cx="625467" cy="693347"/>
          </a:xfrm>
          <a:prstGeom prst="rect">
            <a:avLst/>
          </a:prstGeom>
          <a:noFill/>
          <a:ln>
            <a:noFill/>
          </a:ln>
        </p:spPr>
      </p:pic>
      <p:pic>
        <p:nvPicPr>
          <p:cNvPr id="231" name="Google Shape;231;p18"/>
          <p:cNvPicPr preferRelativeResize="0"/>
          <p:nvPr/>
        </p:nvPicPr>
        <p:blipFill>
          <a:blip r:embed="rId4">
            <a:alphaModFix/>
          </a:blip>
          <a:stretch>
            <a:fillRect/>
          </a:stretch>
        </p:blipFill>
        <p:spPr>
          <a:xfrm>
            <a:off x="11492980" y="6095536"/>
            <a:ext cx="625467" cy="700933"/>
          </a:xfrm>
          <a:prstGeom prst="rect">
            <a:avLst/>
          </a:prstGeom>
          <a:noFill/>
          <a:ln>
            <a:noFill/>
          </a:ln>
        </p:spPr>
      </p:pic>
    </p:spTree>
    <p:extLst>
      <p:ext uri="{BB962C8B-B14F-4D97-AF65-F5344CB8AC3E}">
        <p14:creationId xmlns:p14="http://schemas.microsoft.com/office/powerpoint/2010/main" val="203538830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four columns">
  <p:cSld name="Title and four columns">
    <p:spTree>
      <p:nvGrpSpPr>
        <p:cNvPr id="1" name="Shape 232"/>
        <p:cNvGrpSpPr/>
        <p:nvPr/>
      </p:nvGrpSpPr>
      <p:grpSpPr>
        <a:xfrm>
          <a:off x="0" y="0"/>
          <a:ext cx="0" cy="0"/>
          <a:chOff x="0" y="0"/>
          <a:chExt cx="0" cy="0"/>
        </a:xfrm>
      </p:grpSpPr>
      <p:sp>
        <p:nvSpPr>
          <p:cNvPr id="233" name="Google Shape;233;p19"/>
          <p:cNvSpPr txBox="1">
            <a:spLocks noGrp="1"/>
          </p:cNvSpPr>
          <p:nvPr>
            <p:ph type="title"/>
          </p:nvPr>
        </p:nvSpPr>
        <p:spPr>
          <a:xfrm>
            <a:off x="1609276" y="2261300"/>
            <a:ext cx="3838000" cy="5248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1800"/>
              <a:buNone/>
              <a:defRPr sz="2400"/>
            </a:lvl1pPr>
            <a:lvl2pPr lvl="1" algn="ctr" rtl="0">
              <a:spcBef>
                <a:spcPts val="0"/>
              </a:spcBef>
              <a:spcAft>
                <a:spcPts val="0"/>
              </a:spcAft>
              <a:buSzPts val="1800"/>
              <a:buNone/>
              <a:defRPr sz="2400"/>
            </a:lvl2pPr>
            <a:lvl3pPr lvl="2" algn="ctr" rtl="0">
              <a:spcBef>
                <a:spcPts val="0"/>
              </a:spcBef>
              <a:spcAft>
                <a:spcPts val="0"/>
              </a:spcAft>
              <a:buSzPts val="1800"/>
              <a:buNone/>
              <a:defRPr sz="2400"/>
            </a:lvl3pPr>
            <a:lvl4pPr lvl="3" algn="ctr" rtl="0">
              <a:spcBef>
                <a:spcPts val="0"/>
              </a:spcBef>
              <a:spcAft>
                <a:spcPts val="0"/>
              </a:spcAft>
              <a:buSzPts val="1800"/>
              <a:buNone/>
              <a:defRPr sz="2400"/>
            </a:lvl4pPr>
            <a:lvl5pPr lvl="4" algn="ctr" rtl="0">
              <a:spcBef>
                <a:spcPts val="0"/>
              </a:spcBef>
              <a:spcAft>
                <a:spcPts val="0"/>
              </a:spcAft>
              <a:buSzPts val="1800"/>
              <a:buNone/>
              <a:defRPr sz="2400"/>
            </a:lvl5pPr>
            <a:lvl6pPr lvl="5" algn="ctr" rtl="0">
              <a:spcBef>
                <a:spcPts val="0"/>
              </a:spcBef>
              <a:spcAft>
                <a:spcPts val="0"/>
              </a:spcAft>
              <a:buSzPts val="1800"/>
              <a:buNone/>
              <a:defRPr sz="2400"/>
            </a:lvl6pPr>
            <a:lvl7pPr lvl="6" algn="ctr" rtl="0">
              <a:spcBef>
                <a:spcPts val="0"/>
              </a:spcBef>
              <a:spcAft>
                <a:spcPts val="0"/>
              </a:spcAft>
              <a:buSzPts val="1800"/>
              <a:buNone/>
              <a:defRPr sz="2400"/>
            </a:lvl7pPr>
            <a:lvl8pPr lvl="7" algn="ctr" rtl="0">
              <a:spcBef>
                <a:spcPts val="0"/>
              </a:spcBef>
              <a:spcAft>
                <a:spcPts val="0"/>
              </a:spcAft>
              <a:buSzPts val="1800"/>
              <a:buNone/>
              <a:defRPr sz="2400"/>
            </a:lvl8pPr>
            <a:lvl9pPr lvl="8" algn="ctr" rtl="0">
              <a:spcBef>
                <a:spcPts val="0"/>
              </a:spcBef>
              <a:spcAft>
                <a:spcPts val="0"/>
              </a:spcAft>
              <a:buSzPts val="1800"/>
              <a:buNone/>
              <a:defRPr sz="2400"/>
            </a:lvl9pPr>
          </a:lstStyle>
          <a:p>
            <a:r>
              <a:rPr lang="it-IT"/>
              <a:t>Fare clic per modificare lo stile del titolo dello schema</a:t>
            </a:r>
            <a:endParaRPr/>
          </a:p>
        </p:txBody>
      </p:sp>
      <p:sp>
        <p:nvSpPr>
          <p:cNvPr id="234" name="Google Shape;234;p19"/>
          <p:cNvSpPr txBox="1">
            <a:spLocks noGrp="1"/>
          </p:cNvSpPr>
          <p:nvPr>
            <p:ph type="title" idx="2"/>
          </p:nvPr>
        </p:nvSpPr>
        <p:spPr>
          <a:xfrm>
            <a:off x="6744717" y="2261300"/>
            <a:ext cx="3838000" cy="5248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1800"/>
              <a:buNone/>
              <a:defRPr sz="2400"/>
            </a:lvl1pPr>
            <a:lvl2pPr lvl="1" algn="ctr" rtl="0">
              <a:spcBef>
                <a:spcPts val="0"/>
              </a:spcBef>
              <a:spcAft>
                <a:spcPts val="0"/>
              </a:spcAft>
              <a:buSzPts val="1800"/>
              <a:buNone/>
              <a:defRPr sz="2400"/>
            </a:lvl2pPr>
            <a:lvl3pPr lvl="2" algn="ctr" rtl="0">
              <a:spcBef>
                <a:spcPts val="0"/>
              </a:spcBef>
              <a:spcAft>
                <a:spcPts val="0"/>
              </a:spcAft>
              <a:buSzPts val="1800"/>
              <a:buNone/>
              <a:defRPr sz="2400"/>
            </a:lvl3pPr>
            <a:lvl4pPr lvl="3" algn="ctr" rtl="0">
              <a:spcBef>
                <a:spcPts val="0"/>
              </a:spcBef>
              <a:spcAft>
                <a:spcPts val="0"/>
              </a:spcAft>
              <a:buSzPts val="1800"/>
              <a:buNone/>
              <a:defRPr sz="2400"/>
            </a:lvl4pPr>
            <a:lvl5pPr lvl="4" algn="ctr" rtl="0">
              <a:spcBef>
                <a:spcPts val="0"/>
              </a:spcBef>
              <a:spcAft>
                <a:spcPts val="0"/>
              </a:spcAft>
              <a:buSzPts val="1800"/>
              <a:buNone/>
              <a:defRPr sz="2400"/>
            </a:lvl5pPr>
            <a:lvl6pPr lvl="5" algn="ctr" rtl="0">
              <a:spcBef>
                <a:spcPts val="0"/>
              </a:spcBef>
              <a:spcAft>
                <a:spcPts val="0"/>
              </a:spcAft>
              <a:buSzPts val="1800"/>
              <a:buNone/>
              <a:defRPr sz="2400"/>
            </a:lvl6pPr>
            <a:lvl7pPr lvl="6" algn="ctr" rtl="0">
              <a:spcBef>
                <a:spcPts val="0"/>
              </a:spcBef>
              <a:spcAft>
                <a:spcPts val="0"/>
              </a:spcAft>
              <a:buSzPts val="1800"/>
              <a:buNone/>
              <a:defRPr sz="2400"/>
            </a:lvl7pPr>
            <a:lvl8pPr lvl="7" algn="ctr" rtl="0">
              <a:spcBef>
                <a:spcPts val="0"/>
              </a:spcBef>
              <a:spcAft>
                <a:spcPts val="0"/>
              </a:spcAft>
              <a:buSzPts val="1800"/>
              <a:buNone/>
              <a:defRPr sz="2400"/>
            </a:lvl8pPr>
            <a:lvl9pPr lvl="8" algn="ctr" rtl="0">
              <a:spcBef>
                <a:spcPts val="0"/>
              </a:spcBef>
              <a:spcAft>
                <a:spcPts val="0"/>
              </a:spcAft>
              <a:buSzPts val="1800"/>
              <a:buNone/>
              <a:defRPr sz="2400"/>
            </a:lvl9pPr>
          </a:lstStyle>
          <a:p>
            <a:r>
              <a:rPr lang="it-IT"/>
              <a:t>Fare clic per modificare lo stile del titolo dello schema</a:t>
            </a:r>
            <a:endParaRPr/>
          </a:p>
        </p:txBody>
      </p:sp>
      <p:sp>
        <p:nvSpPr>
          <p:cNvPr id="235" name="Google Shape;235;p19"/>
          <p:cNvSpPr txBox="1">
            <a:spLocks noGrp="1"/>
          </p:cNvSpPr>
          <p:nvPr>
            <p:ph type="subTitle" idx="1"/>
          </p:nvPr>
        </p:nvSpPr>
        <p:spPr>
          <a:xfrm>
            <a:off x="1609267" y="2786100"/>
            <a:ext cx="3838000" cy="7636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200"/>
              <a:buNone/>
              <a:defRPr/>
            </a:lvl1pPr>
            <a:lvl2pPr lvl="1" algn="ctr" rtl="0">
              <a:spcBef>
                <a:spcPts val="0"/>
              </a:spcBef>
              <a:spcAft>
                <a:spcPts val="0"/>
              </a:spcAft>
              <a:buSzPts val="1200"/>
              <a:buNone/>
              <a:defRPr/>
            </a:lvl2pPr>
            <a:lvl3pPr lvl="2" algn="ctr" rtl="0">
              <a:spcBef>
                <a:spcPts val="0"/>
              </a:spcBef>
              <a:spcAft>
                <a:spcPts val="0"/>
              </a:spcAft>
              <a:buSzPts val="1200"/>
              <a:buNone/>
              <a:defRPr/>
            </a:lvl3pPr>
            <a:lvl4pPr lvl="3" algn="ctr" rtl="0">
              <a:spcBef>
                <a:spcPts val="0"/>
              </a:spcBef>
              <a:spcAft>
                <a:spcPts val="0"/>
              </a:spcAft>
              <a:buSzPts val="1200"/>
              <a:buNone/>
              <a:defRPr/>
            </a:lvl4pPr>
            <a:lvl5pPr lvl="4" algn="ctr" rtl="0">
              <a:spcBef>
                <a:spcPts val="0"/>
              </a:spcBef>
              <a:spcAft>
                <a:spcPts val="0"/>
              </a:spcAft>
              <a:buSzPts val="1200"/>
              <a:buNone/>
              <a:defRPr/>
            </a:lvl5pPr>
            <a:lvl6pPr lvl="5" algn="ctr" rtl="0">
              <a:spcBef>
                <a:spcPts val="0"/>
              </a:spcBef>
              <a:spcAft>
                <a:spcPts val="0"/>
              </a:spcAft>
              <a:buSzPts val="1200"/>
              <a:buNone/>
              <a:defRPr/>
            </a:lvl6pPr>
            <a:lvl7pPr lvl="6" algn="ctr" rtl="0">
              <a:spcBef>
                <a:spcPts val="0"/>
              </a:spcBef>
              <a:spcAft>
                <a:spcPts val="0"/>
              </a:spcAft>
              <a:buSzPts val="1200"/>
              <a:buNone/>
              <a:defRPr/>
            </a:lvl7pPr>
            <a:lvl8pPr lvl="7" algn="ctr" rtl="0">
              <a:spcBef>
                <a:spcPts val="0"/>
              </a:spcBef>
              <a:spcAft>
                <a:spcPts val="0"/>
              </a:spcAft>
              <a:buSzPts val="1200"/>
              <a:buNone/>
              <a:defRPr/>
            </a:lvl8pPr>
            <a:lvl9pPr lvl="8" algn="ctr" rtl="0">
              <a:spcBef>
                <a:spcPts val="0"/>
              </a:spcBef>
              <a:spcAft>
                <a:spcPts val="0"/>
              </a:spcAft>
              <a:buSzPts val="1200"/>
              <a:buNone/>
              <a:defRPr/>
            </a:lvl9pPr>
          </a:lstStyle>
          <a:p>
            <a:r>
              <a:rPr lang="it-IT"/>
              <a:t>Fare clic per modificare lo stile del sottotitolo dello schema</a:t>
            </a:r>
            <a:endParaRPr/>
          </a:p>
        </p:txBody>
      </p:sp>
      <p:sp>
        <p:nvSpPr>
          <p:cNvPr id="236" name="Google Shape;236;p19"/>
          <p:cNvSpPr txBox="1">
            <a:spLocks noGrp="1"/>
          </p:cNvSpPr>
          <p:nvPr>
            <p:ph type="subTitle" idx="3"/>
          </p:nvPr>
        </p:nvSpPr>
        <p:spPr>
          <a:xfrm>
            <a:off x="6744708" y="2786100"/>
            <a:ext cx="3838000" cy="7636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200"/>
              <a:buNone/>
              <a:defRPr/>
            </a:lvl1pPr>
            <a:lvl2pPr lvl="1" algn="ctr" rtl="0">
              <a:spcBef>
                <a:spcPts val="0"/>
              </a:spcBef>
              <a:spcAft>
                <a:spcPts val="0"/>
              </a:spcAft>
              <a:buSzPts val="1200"/>
              <a:buNone/>
              <a:defRPr/>
            </a:lvl2pPr>
            <a:lvl3pPr lvl="2" algn="ctr" rtl="0">
              <a:spcBef>
                <a:spcPts val="0"/>
              </a:spcBef>
              <a:spcAft>
                <a:spcPts val="0"/>
              </a:spcAft>
              <a:buSzPts val="1200"/>
              <a:buNone/>
              <a:defRPr/>
            </a:lvl3pPr>
            <a:lvl4pPr lvl="3" algn="ctr" rtl="0">
              <a:spcBef>
                <a:spcPts val="0"/>
              </a:spcBef>
              <a:spcAft>
                <a:spcPts val="0"/>
              </a:spcAft>
              <a:buSzPts val="1200"/>
              <a:buNone/>
              <a:defRPr/>
            </a:lvl4pPr>
            <a:lvl5pPr lvl="4" algn="ctr" rtl="0">
              <a:spcBef>
                <a:spcPts val="0"/>
              </a:spcBef>
              <a:spcAft>
                <a:spcPts val="0"/>
              </a:spcAft>
              <a:buSzPts val="1200"/>
              <a:buNone/>
              <a:defRPr/>
            </a:lvl5pPr>
            <a:lvl6pPr lvl="5" algn="ctr" rtl="0">
              <a:spcBef>
                <a:spcPts val="0"/>
              </a:spcBef>
              <a:spcAft>
                <a:spcPts val="0"/>
              </a:spcAft>
              <a:buSzPts val="1200"/>
              <a:buNone/>
              <a:defRPr/>
            </a:lvl6pPr>
            <a:lvl7pPr lvl="6" algn="ctr" rtl="0">
              <a:spcBef>
                <a:spcPts val="0"/>
              </a:spcBef>
              <a:spcAft>
                <a:spcPts val="0"/>
              </a:spcAft>
              <a:buSzPts val="1200"/>
              <a:buNone/>
              <a:defRPr/>
            </a:lvl7pPr>
            <a:lvl8pPr lvl="7" algn="ctr" rtl="0">
              <a:spcBef>
                <a:spcPts val="0"/>
              </a:spcBef>
              <a:spcAft>
                <a:spcPts val="0"/>
              </a:spcAft>
              <a:buSzPts val="1200"/>
              <a:buNone/>
              <a:defRPr/>
            </a:lvl8pPr>
            <a:lvl9pPr lvl="8" algn="ctr" rtl="0">
              <a:spcBef>
                <a:spcPts val="0"/>
              </a:spcBef>
              <a:spcAft>
                <a:spcPts val="0"/>
              </a:spcAft>
              <a:buSzPts val="1200"/>
              <a:buNone/>
              <a:defRPr/>
            </a:lvl9pPr>
          </a:lstStyle>
          <a:p>
            <a:r>
              <a:rPr lang="it-IT"/>
              <a:t>Fare clic per modificare lo stile del sottotitolo dello schema</a:t>
            </a:r>
            <a:endParaRPr/>
          </a:p>
        </p:txBody>
      </p:sp>
      <p:sp>
        <p:nvSpPr>
          <p:cNvPr id="237" name="Google Shape;237;p19"/>
          <p:cNvSpPr txBox="1">
            <a:spLocks noGrp="1"/>
          </p:cNvSpPr>
          <p:nvPr>
            <p:ph type="title" idx="4"/>
          </p:nvPr>
        </p:nvSpPr>
        <p:spPr>
          <a:xfrm>
            <a:off x="1609276" y="4293967"/>
            <a:ext cx="3838000" cy="5248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1800"/>
              <a:buNone/>
              <a:defRPr sz="2400"/>
            </a:lvl1pPr>
            <a:lvl2pPr lvl="1" algn="ctr" rtl="0">
              <a:spcBef>
                <a:spcPts val="0"/>
              </a:spcBef>
              <a:spcAft>
                <a:spcPts val="0"/>
              </a:spcAft>
              <a:buSzPts val="1800"/>
              <a:buNone/>
              <a:defRPr sz="2400"/>
            </a:lvl2pPr>
            <a:lvl3pPr lvl="2" algn="ctr" rtl="0">
              <a:spcBef>
                <a:spcPts val="0"/>
              </a:spcBef>
              <a:spcAft>
                <a:spcPts val="0"/>
              </a:spcAft>
              <a:buSzPts val="1800"/>
              <a:buNone/>
              <a:defRPr sz="2400"/>
            </a:lvl3pPr>
            <a:lvl4pPr lvl="3" algn="ctr" rtl="0">
              <a:spcBef>
                <a:spcPts val="0"/>
              </a:spcBef>
              <a:spcAft>
                <a:spcPts val="0"/>
              </a:spcAft>
              <a:buSzPts val="1800"/>
              <a:buNone/>
              <a:defRPr sz="2400"/>
            </a:lvl4pPr>
            <a:lvl5pPr lvl="4" algn="ctr" rtl="0">
              <a:spcBef>
                <a:spcPts val="0"/>
              </a:spcBef>
              <a:spcAft>
                <a:spcPts val="0"/>
              </a:spcAft>
              <a:buSzPts val="1800"/>
              <a:buNone/>
              <a:defRPr sz="2400"/>
            </a:lvl5pPr>
            <a:lvl6pPr lvl="5" algn="ctr" rtl="0">
              <a:spcBef>
                <a:spcPts val="0"/>
              </a:spcBef>
              <a:spcAft>
                <a:spcPts val="0"/>
              </a:spcAft>
              <a:buSzPts val="1800"/>
              <a:buNone/>
              <a:defRPr sz="2400"/>
            </a:lvl6pPr>
            <a:lvl7pPr lvl="6" algn="ctr" rtl="0">
              <a:spcBef>
                <a:spcPts val="0"/>
              </a:spcBef>
              <a:spcAft>
                <a:spcPts val="0"/>
              </a:spcAft>
              <a:buSzPts val="1800"/>
              <a:buNone/>
              <a:defRPr sz="2400"/>
            </a:lvl7pPr>
            <a:lvl8pPr lvl="7" algn="ctr" rtl="0">
              <a:spcBef>
                <a:spcPts val="0"/>
              </a:spcBef>
              <a:spcAft>
                <a:spcPts val="0"/>
              </a:spcAft>
              <a:buSzPts val="1800"/>
              <a:buNone/>
              <a:defRPr sz="2400"/>
            </a:lvl8pPr>
            <a:lvl9pPr lvl="8" algn="ctr" rtl="0">
              <a:spcBef>
                <a:spcPts val="0"/>
              </a:spcBef>
              <a:spcAft>
                <a:spcPts val="0"/>
              </a:spcAft>
              <a:buSzPts val="1800"/>
              <a:buNone/>
              <a:defRPr sz="2400"/>
            </a:lvl9pPr>
          </a:lstStyle>
          <a:p>
            <a:r>
              <a:rPr lang="it-IT"/>
              <a:t>Fare clic per modificare lo stile del titolo dello schema</a:t>
            </a:r>
            <a:endParaRPr/>
          </a:p>
        </p:txBody>
      </p:sp>
      <p:sp>
        <p:nvSpPr>
          <p:cNvPr id="238" name="Google Shape;238;p19"/>
          <p:cNvSpPr txBox="1">
            <a:spLocks noGrp="1"/>
          </p:cNvSpPr>
          <p:nvPr>
            <p:ph type="title" idx="5"/>
          </p:nvPr>
        </p:nvSpPr>
        <p:spPr>
          <a:xfrm>
            <a:off x="6744717" y="4293967"/>
            <a:ext cx="3838000" cy="5248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1800"/>
              <a:buNone/>
              <a:defRPr sz="2400"/>
            </a:lvl1pPr>
            <a:lvl2pPr lvl="1" algn="ctr" rtl="0">
              <a:spcBef>
                <a:spcPts val="0"/>
              </a:spcBef>
              <a:spcAft>
                <a:spcPts val="0"/>
              </a:spcAft>
              <a:buSzPts val="1800"/>
              <a:buNone/>
              <a:defRPr sz="2400"/>
            </a:lvl2pPr>
            <a:lvl3pPr lvl="2" algn="ctr" rtl="0">
              <a:spcBef>
                <a:spcPts val="0"/>
              </a:spcBef>
              <a:spcAft>
                <a:spcPts val="0"/>
              </a:spcAft>
              <a:buSzPts val="1800"/>
              <a:buNone/>
              <a:defRPr sz="2400"/>
            </a:lvl3pPr>
            <a:lvl4pPr lvl="3" algn="ctr" rtl="0">
              <a:spcBef>
                <a:spcPts val="0"/>
              </a:spcBef>
              <a:spcAft>
                <a:spcPts val="0"/>
              </a:spcAft>
              <a:buSzPts val="1800"/>
              <a:buNone/>
              <a:defRPr sz="2400"/>
            </a:lvl4pPr>
            <a:lvl5pPr lvl="4" algn="ctr" rtl="0">
              <a:spcBef>
                <a:spcPts val="0"/>
              </a:spcBef>
              <a:spcAft>
                <a:spcPts val="0"/>
              </a:spcAft>
              <a:buSzPts val="1800"/>
              <a:buNone/>
              <a:defRPr sz="2400"/>
            </a:lvl5pPr>
            <a:lvl6pPr lvl="5" algn="ctr" rtl="0">
              <a:spcBef>
                <a:spcPts val="0"/>
              </a:spcBef>
              <a:spcAft>
                <a:spcPts val="0"/>
              </a:spcAft>
              <a:buSzPts val="1800"/>
              <a:buNone/>
              <a:defRPr sz="2400"/>
            </a:lvl6pPr>
            <a:lvl7pPr lvl="6" algn="ctr" rtl="0">
              <a:spcBef>
                <a:spcPts val="0"/>
              </a:spcBef>
              <a:spcAft>
                <a:spcPts val="0"/>
              </a:spcAft>
              <a:buSzPts val="1800"/>
              <a:buNone/>
              <a:defRPr sz="2400"/>
            </a:lvl7pPr>
            <a:lvl8pPr lvl="7" algn="ctr" rtl="0">
              <a:spcBef>
                <a:spcPts val="0"/>
              </a:spcBef>
              <a:spcAft>
                <a:spcPts val="0"/>
              </a:spcAft>
              <a:buSzPts val="1800"/>
              <a:buNone/>
              <a:defRPr sz="2400"/>
            </a:lvl8pPr>
            <a:lvl9pPr lvl="8" algn="ctr" rtl="0">
              <a:spcBef>
                <a:spcPts val="0"/>
              </a:spcBef>
              <a:spcAft>
                <a:spcPts val="0"/>
              </a:spcAft>
              <a:buSzPts val="1800"/>
              <a:buNone/>
              <a:defRPr sz="2400"/>
            </a:lvl9pPr>
          </a:lstStyle>
          <a:p>
            <a:r>
              <a:rPr lang="it-IT"/>
              <a:t>Fare clic per modificare lo stile del titolo dello schema</a:t>
            </a:r>
            <a:endParaRPr/>
          </a:p>
        </p:txBody>
      </p:sp>
      <p:sp>
        <p:nvSpPr>
          <p:cNvPr id="239" name="Google Shape;239;p19"/>
          <p:cNvSpPr txBox="1">
            <a:spLocks noGrp="1"/>
          </p:cNvSpPr>
          <p:nvPr>
            <p:ph type="subTitle" idx="6"/>
          </p:nvPr>
        </p:nvSpPr>
        <p:spPr>
          <a:xfrm>
            <a:off x="1609267" y="4818767"/>
            <a:ext cx="3838000" cy="7636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200"/>
              <a:buNone/>
              <a:defRPr/>
            </a:lvl1pPr>
            <a:lvl2pPr lvl="1" algn="ctr" rtl="0">
              <a:spcBef>
                <a:spcPts val="0"/>
              </a:spcBef>
              <a:spcAft>
                <a:spcPts val="0"/>
              </a:spcAft>
              <a:buSzPts val="1200"/>
              <a:buNone/>
              <a:defRPr/>
            </a:lvl2pPr>
            <a:lvl3pPr lvl="2" algn="ctr" rtl="0">
              <a:spcBef>
                <a:spcPts val="0"/>
              </a:spcBef>
              <a:spcAft>
                <a:spcPts val="0"/>
              </a:spcAft>
              <a:buSzPts val="1200"/>
              <a:buNone/>
              <a:defRPr/>
            </a:lvl3pPr>
            <a:lvl4pPr lvl="3" algn="ctr" rtl="0">
              <a:spcBef>
                <a:spcPts val="0"/>
              </a:spcBef>
              <a:spcAft>
                <a:spcPts val="0"/>
              </a:spcAft>
              <a:buSzPts val="1200"/>
              <a:buNone/>
              <a:defRPr/>
            </a:lvl4pPr>
            <a:lvl5pPr lvl="4" algn="ctr" rtl="0">
              <a:spcBef>
                <a:spcPts val="0"/>
              </a:spcBef>
              <a:spcAft>
                <a:spcPts val="0"/>
              </a:spcAft>
              <a:buSzPts val="1200"/>
              <a:buNone/>
              <a:defRPr/>
            </a:lvl5pPr>
            <a:lvl6pPr lvl="5" algn="ctr" rtl="0">
              <a:spcBef>
                <a:spcPts val="0"/>
              </a:spcBef>
              <a:spcAft>
                <a:spcPts val="0"/>
              </a:spcAft>
              <a:buSzPts val="1200"/>
              <a:buNone/>
              <a:defRPr/>
            </a:lvl6pPr>
            <a:lvl7pPr lvl="6" algn="ctr" rtl="0">
              <a:spcBef>
                <a:spcPts val="0"/>
              </a:spcBef>
              <a:spcAft>
                <a:spcPts val="0"/>
              </a:spcAft>
              <a:buSzPts val="1200"/>
              <a:buNone/>
              <a:defRPr/>
            </a:lvl7pPr>
            <a:lvl8pPr lvl="7" algn="ctr" rtl="0">
              <a:spcBef>
                <a:spcPts val="0"/>
              </a:spcBef>
              <a:spcAft>
                <a:spcPts val="0"/>
              </a:spcAft>
              <a:buSzPts val="1200"/>
              <a:buNone/>
              <a:defRPr/>
            </a:lvl8pPr>
            <a:lvl9pPr lvl="8" algn="ctr" rtl="0">
              <a:spcBef>
                <a:spcPts val="0"/>
              </a:spcBef>
              <a:spcAft>
                <a:spcPts val="0"/>
              </a:spcAft>
              <a:buSzPts val="1200"/>
              <a:buNone/>
              <a:defRPr/>
            </a:lvl9pPr>
          </a:lstStyle>
          <a:p>
            <a:r>
              <a:rPr lang="it-IT"/>
              <a:t>Fare clic per modificare lo stile del sottotitolo dello schema</a:t>
            </a:r>
            <a:endParaRPr/>
          </a:p>
        </p:txBody>
      </p:sp>
      <p:sp>
        <p:nvSpPr>
          <p:cNvPr id="240" name="Google Shape;240;p19"/>
          <p:cNvSpPr txBox="1">
            <a:spLocks noGrp="1"/>
          </p:cNvSpPr>
          <p:nvPr>
            <p:ph type="subTitle" idx="7"/>
          </p:nvPr>
        </p:nvSpPr>
        <p:spPr>
          <a:xfrm>
            <a:off x="6744708" y="4818767"/>
            <a:ext cx="3838000" cy="7636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200"/>
              <a:buNone/>
              <a:defRPr/>
            </a:lvl1pPr>
            <a:lvl2pPr lvl="1" algn="ctr" rtl="0">
              <a:spcBef>
                <a:spcPts val="0"/>
              </a:spcBef>
              <a:spcAft>
                <a:spcPts val="0"/>
              </a:spcAft>
              <a:buSzPts val="1200"/>
              <a:buNone/>
              <a:defRPr/>
            </a:lvl2pPr>
            <a:lvl3pPr lvl="2" algn="ctr" rtl="0">
              <a:spcBef>
                <a:spcPts val="0"/>
              </a:spcBef>
              <a:spcAft>
                <a:spcPts val="0"/>
              </a:spcAft>
              <a:buSzPts val="1200"/>
              <a:buNone/>
              <a:defRPr/>
            </a:lvl3pPr>
            <a:lvl4pPr lvl="3" algn="ctr" rtl="0">
              <a:spcBef>
                <a:spcPts val="0"/>
              </a:spcBef>
              <a:spcAft>
                <a:spcPts val="0"/>
              </a:spcAft>
              <a:buSzPts val="1200"/>
              <a:buNone/>
              <a:defRPr/>
            </a:lvl4pPr>
            <a:lvl5pPr lvl="4" algn="ctr" rtl="0">
              <a:spcBef>
                <a:spcPts val="0"/>
              </a:spcBef>
              <a:spcAft>
                <a:spcPts val="0"/>
              </a:spcAft>
              <a:buSzPts val="1200"/>
              <a:buNone/>
              <a:defRPr/>
            </a:lvl5pPr>
            <a:lvl6pPr lvl="5" algn="ctr" rtl="0">
              <a:spcBef>
                <a:spcPts val="0"/>
              </a:spcBef>
              <a:spcAft>
                <a:spcPts val="0"/>
              </a:spcAft>
              <a:buSzPts val="1200"/>
              <a:buNone/>
              <a:defRPr/>
            </a:lvl6pPr>
            <a:lvl7pPr lvl="6" algn="ctr" rtl="0">
              <a:spcBef>
                <a:spcPts val="0"/>
              </a:spcBef>
              <a:spcAft>
                <a:spcPts val="0"/>
              </a:spcAft>
              <a:buSzPts val="1200"/>
              <a:buNone/>
              <a:defRPr/>
            </a:lvl7pPr>
            <a:lvl8pPr lvl="7" algn="ctr" rtl="0">
              <a:spcBef>
                <a:spcPts val="0"/>
              </a:spcBef>
              <a:spcAft>
                <a:spcPts val="0"/>
              </a:spcAft>
              <a:buSzPts val="1200"/>
              <a:buNone/>
              <a:defRPr/>
            </a:lvl8pPr>
            <a:lvl9pPr lvl="8" algn="ctr" rtl="0">
              <a:spcBef>
                <a:spcPts val="0"/>
              </a:spcBef>
              <a:spcAft>
                <a:spcPts val="0"/>
              </a:spcAft>
              <a:buSzPts val="1200"/>
              <a:buNone/>
              <a:defRPr/>
            </a:lvl9pPr>
          </a:lstStyle>
          <a:p>
            <a:r>
              <a:rPr lang="it-IT"/>
              <a:t>Fare clic per modificare lo stile del sottotitolo dello schema</a:t>
            </a:r>
            <a:endParaRPr/>
          </a:p>
        </p:txBody>
      </p:sp>
      <p:sp>
        <p:nvSpPr>
          <p:cNvPr id="241" name="Google Shape;241;p19"/>
          <p:cNvSpPr txBox="1">
            <a:spLocks noGrp="1"/>
          </p:cNvSpPr>
          <p:nvPr>
            <p:ph type="title" idx="8"/>
          </p:nvPr>
        </p:nvSpPr>
        <p:spPr>
          <a:xfrm>
            <a:off x="960000" y="593367"/>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it-IT"/>
              <a:t>Fare clic per modificare lo stile del titolo dello schema</a:t>
            </a:r>
            <a:endParaRPr/>
          </a:p>
        </p:txBody>
      </p:sp>
      <p:pic>
        <p:nvPicPr>
          <p:cNvPr id="242" name="Google Shape;242;p19"/>
          <p:cNvPicPr preferRelativeResize="0"/>
          <p:nvPr/>
        </p:nvPicPr>
        <p:blipFill>
          <a:blip r:embed="rId2">
            <a:alphaModFix/>
          </a:blip>
          <a:stretch>
            <a:fillRect/>
          </a:stretch>
        </p:blipFill>
        <p:spPr>
          <a:xfrm>
            <a:off x="10691459" y="5570259"/>
            <a:ext cx="1783000" cy="1468333"/>
          </a:xfrm>
          <a:prstGeom prst="rect">
            <a:avLst/>
          </a:prstGeom>
          <a:noFill/>
          <a:ln>
            <a:noFill/>
          </a:ln>
        </p:spPr>
      </p:pic>
      <p:pic>
        <p:nvPicPr>
          <p:cNvPr id="243" name="Google Shape;243;p19"/>
          <p:cNvPicPr preferRelativeResize="0"/>
          <p:nvPr/>
        </p:nvPicPr>
        <p:blipFill>
          <a:blip r:embed="rId3">
            <a:alphaModFix/>
          </a:blip>
          <a:stretch>
            <a:fillRect/>
          </a:stretch>
        </p:blipFill>
        <p:spPr>
          <a:xfrm>
            <a:off x="11906205" y="5955338"/>
            <a:ext cx="625467" cy="698196"/>
          </a:xfrm>
          <a:prstGeom prst="rect">
            <a:avLst/>
          </a:prstGeom>
          <a:noFill/>
          <a:ln>
            <a:noFill/>
          </a:ln>
        </p:spPr>
      </p:pic>
      <p:pic>
        <p:nvPicPr>
          <p:cNvPr id="244" name="Google Shape;244;p19"/>
          <p:cNvPicPr preferRelativeResize="0"/>
          <p:nvPr/>
        </p:nvPicPr>
        <p:blipFill>
          <a:blip r:embed="rId4">
            <a:alphaModFix/>
          </a:blip>
          <a:stretch>
            <a:fillRect/>
          </a:stretch>
        </p:blipFill>
        <p:spPr>
          <a:xfrm>
            <a:off x="10647520" y="6390418"/>
            <a:ext cx="625467" cy="700933"/>
          </a:xfrm>
          <a:prstGeom prst="rect">
            <a:avLst/>
          </a:prstGeom>
          <a:noFill/>
          <a:ln>
            <a:noFill/>
          </a:ln>
        </p:spPr>
      </p:pic>
      <p:pic>
        <p:nvPicPr>
          <p:cNvPr id="245" name="Google Shape;245;p19"/>
          <p:cNvPicPr preferRelativeResize="0"/>
          <p:nvPr/>
        </p:nvPicPr>
        <p:blipFill>
          <a:blip r:embed="rId5">
            <a:alphaModFix/>
          </a:blip>
          <a:stretch>
            <a:fillRect/>
          </a:stretch>
        </p:blipFill>
        <p:spPr>
          <a:xfrm>
            <a:off x="-1169443" y="-510011"/>
            <a:ext cx="2081601" cy="1946093"/>
          </a:xfrm>
          <a:prstGeom prst="rect">
            <a:avLst/>
          </a:prstGeom>
          <a:noFill/>
          <a:ln>
            <a:noFill/>
          </a:ln>
        </p:spPr>
      </p:pic>
      <p:pic>
        <p:nvPicPr>
          <p:cNvPr id="246" name="Google Shape;246;p19"/>
          <p:cNvPicPr preferRelativeResize="0"/>
          <p:nvPr/>
        </p:nvPicPr>
        <p:blipFill>
          <a:blip r:embed="rId4">
            <a:alphaModFix/>
          </a:blip>
          <a:stretch>
            <a:fillRect/>
          </a:stretch>
        </p:blipFill>
        <p:spPr>
          <a:xfrm>
            <a:off x="-184214" y="333536"/>
            <a:ext cx="625467" cy="700933"/>
          </a:xfrm>
          <a:prstGeom prst="rect">
            <a:avLst/>
          </a:prstGeom>
          <a:noFill/>
          <a:ln>
            <a:noFill/>
          </a:ln>
        </p:spPr>
      </p:pic>
      <p:pic>
        <p:nvPicPr>
          <p:cNvPr id="247" name="Google Shape;247;p19"/>
          <p:cNvPicPr preferRelativeResize="0"/>
          <p:nvPr/>
        </p:nvPicPr>
        <p:blipFill>
          <a:blip r:embed="rId4">
            <a:alphaModFix/>
          </a:blip>
          <a:stretch>
            <a:fillRect/>
          </a:stretch>
        </p:blipFill>
        <p:spPr>
          <a:xfrm>
            <a:off x="3" y="5679103"/>
            <a:ext cx="625467" cy="700933"/>
          </a:xfrm>
          <a:prstGeom prst="rect">
            <a:avLst/>
          </a:prstGeom>
          <a:noFill/>
          <a:ln>
            <a:noFill/>
          </a:ln>
        </p:spPr>
      </p:pic>
      <p:pic>
        <p:nvPicPr>
          <p:cNvPr id="248" name="Google Shape;248;p19"/>
          <p:cNvPicPr preferRelativeResize="0"/>
          <p:nvPr/>
        </p:nvPicPr>
        <p:blipFill>
          <a:blip r:embed="rId3">
            <a:alphaModFix/>
          </a:blip>
          <a:stretch>
            <a:fillRect/>
          </a:stretch>
        </p:blipFill>
        <p:spPr>
          <a:xfrm>
            <a:off x="346056" y="6231549"/>
            <a:ext cx="625467" cy="698196"/>
          </a:xfrm>
          <a:prstGeom prst="rect">
            <a:avLst/>
          </a:prstGeom>
          <a:noFill/>
          <a:ln>
            <a:noFill/>
          </a:ln>
        </p:spPr>
      </p:pic>
      <p:pic>
        <p:nvPicPr>
          <p:cNvPr id="249" name="Google Shape;249;p19"/>
          <p:cNvPicPr preferRelativeResize="0"/>
          <p:nvPr/>
        </p:nvPicPr>
        <p:blipFill>
          <a:blip r:embed="rId6">
            <a:alphaModFix/>
          </a:blip>
          <a:stretch>
            <a:fillRect/>
          </a:stretch>
        </p:blipFill>
        <p:spPr>
          <a:xfrm>
            <a:off x="11503972" y="116365"/>
            <a:ext cx="625467" cy="693347"/>
          </a:xfrm>
          <a:prstGeom prst="rect">
            <a:avLst/>
          </a:prstGeom>
          <a:noFill/>
          <a:ln>
            <a:noFill/>
          </a:ln>
        </p:spPr>
      </p:pic>
    </p:spTree>
    <p:extLst>
      <p:ext uri="{BB962C8B-B14F-4D97-AF65-F5344CB8AC3E}">
        <p14:creationId xmlns:p14="http://schemas.microsoft.com/office/powerpoint/2010/main" val="33848980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26"/>
        <p:cNvGrpSpPr/>
        <p:nvPr/>
      </p:nvGrpSpPr>
      <p:grpSpPr>
        <a:xfrm>
          <a:off x="0" y="0"/>
          <a:ext cx="0" cy="0"/>
          <a:chOff x="0" y="0"/>
          <a:chExt cx="0" cy="0"/>
        </a:xfrm>
      </p:grpSpPr>
      <p:sp>
        <p:nvSpPr>
          <p:cNvPr id="27" name="Google Shape;27;p3"/>
          <p:cNvSpPr txBox="1">
            <a:spLocks noGrp="1"/>
          </p:cNvSpPr>
          <p:nvPr>
            <p:ph type="title"/>
          </p:nvPr>
        </p:nvSpPr>
        <p:spPr>
          <a:xfrm>
            <a:off x="1040067" y="2878533"/>
            <a:ext cx="5571200" cy="2068800"/>
          </a:xfrm>
          <a:prstGeom prst="rect">
            <a:avLst/>
          </a:prstGeom>
        </p:spPr>
        <p:txBody>
          <a:bodyPr spcFirstLastPara="1" wrap="square" lIns="91425" tIns="91425" rIns="91425" bIns="91425" anchor="b" anchorCtr="0">
            <a:noAutofit/>
          </a:bodyPr>
          <a:lstStyle>
            <a:lvl1pPr lvl="0">
              <a:spcBef>
                <a:spcPts val="0"/>
              </a:spcBef>
              <a:spcAft>
                <a:spcPts val="0"/>
              </a:spcAft>
              <a:buSzPts val="3600"/>
              <a:buNone/>
              <a:defRPr sz="6667"/>
            </a:lvl1pPr>
            <a:lvl2pPr lvl="1" algn="ctr">
              <a:spcBef>
                <a:spcPts val="0"/>
              </a:spcBef>
              <a:spcAft>
                <a:spcPts val="0"/>
              </a:spcAft>
              <a:buSzPts val="3600"/>
              <a:buNone/>
              <a:defRPr sz="4800"/>
            </a:lvl2pPr>
            <a:lvl3pPr lvl="2" algn="ctr">
              <a:spcBef>
                <a:spcPts val="0"/>
              </a:spcBef>
              <a:spcAft>
                <a:spcPts val="0"/>
              </a:spcAft>
              <a:buSzPts val="3600"/>
              <a:buNone/>
              <a:defRPr sz="4800"/>
            </a:lvl3pPr>
            <a:lvl4pPr lvl="3" algn="ctr">
              <a:spcBef>
                <a:spcPts val="0"/>
              </a:spcBef>
              <a:spcAft>
                <a:spcPts val="0"/>
              </a:spcAft>
              <a:buSzPts val="3600"/>
              <a:buNone/>
              <a:defRPr sz="4800"/>
            </a:lvl4pPr>
            <a:lvl5pPr lvl="4" algn="ctr">
              <a:spcBef>
                <a:spcPts val="0"/>
              </a:spcBef>
              <a:spcAft>
                <a:spcPts val="0"/>
              </a:spcAft>
              <a:buSzPts val="3600"/>
              <a:buNone/>
              <a:defRPr sz="4800"/>
            </a:lvl5pPr>
            <a:lvl6pPr lvl="5" algn="ctr">
              <a:spcBef>
                <a:spcPts val="0"/>
              </a:spcBef>
              <a:spcAft>
                <a:spcPts val="0"/>
              </a:spcAft>
              <a:buSzPts val="3600"/>
              <a:buNone/>
              <a:defRPr sz="4800"/>
            </a:lvl6pPr>
            <a:lvl7pPr lvl="6" algn="ctr">
              <a:spcBef>
                <a:spcPts val="0"/>
              </a:spcBef>
              <a:spcAft>
                <a:spcPts val="0"/>
              </a:spcAft>
              <a:buSzPts val="3600"/>
              <a:buNone/>
              <a:defRPr sz="4800"/>
            </a:lvl7pPr>
            <a:lvl8pPr lvl="7" algn="ctr">
              <a:spcBef>
                <a:spcPts val="0"/>
              </a:spcBef>
              <a:spcAft>
                <a:spcPts val="0"/>
              </a:spcAft>
              <a:buSzPts val="3600"/>
              <a:buNone/>
              <a:defRPr sz="4800"/>
            </a:lvl8pPr>
            <a:lvl9pPr lvl="8" algn="ctr">
              <a:spcBef>
                <a:spcPts val="0"/>
              </a:spcBef>
              <a:spcAft>
                <a:spcPts val="0"/>
              </a:spcAft>
              <a:buSzPts val="3600"/>
              <a:buNone/>
              <a:defRPr sz="4800"/>
            </a:lvl9pPr>
          </a:lstStyle>
          <a:p>
            <a:r>
              <a:rPr lang="it-IT"/>
              <a:t>Fare clic per modificare lo stile del titolo dello schema</a:t>
            </a:r>
            <a:endParaRPr/>
          </a:p>
        </p:txBody>
      </p:sp>
      <p:sp>
        <p:nvSpPr>
          <p:cNvPr id="28" name="Google Shape;28;p3"/>
          <p:cNvSpPr txBox="1">
            <a:spLocks noGrp="1"/>
          </p:cNvSpPr>
          <p:nvPr>
            <p:ph type="title" idx="2" hasCustomPrompt="1"/>
          </p:nvPr>
        </p:nvSpPr>
        <p:spPr>
          <a:xfrm>
            <a:off x="1097867" y="1281467"/>
            <a:ext cx="1324000" cy="1324000"/>
          </a:xfrm>
          <a:prstGeom prst="rect">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5000"/>
              <a:buNone/>
              <a:defRPr sz="6667"/>
            </a:lvl1pPr>
            <a:lvl2pPr lvl="1" algn="ctr" rtl="0">
              <a:spcBef>
                <a:spcPts val="0"/>
              </a:spcBef>
              <a:spcAft>
                <a:spcPts val="0"/>
              </a:spcAft>
              <a:buSzPts val="10000"/>
              <a:buNone/>
              <a:defRPr sz="13333"/>
            </a:lvl2pPr>
            <a:lvl3pPr lvl="2" algn="ctr" rtl="0">
              <a:spcBef>
                <a:spcPts val="0"/>
              </a:spcBef>
              <a:spcAft>
                <a:spcPts val="0"/>
              </a:spcAft>
              <a:buSzPts val="10000"/>
              <a:buNone/>
              <a:defRPr sz="13333"/>
            </a:lvl3pPr>
            <a:lvl4pPr lvl="3" algn="ctr" rtl="0">
              <a:spcBef>
                <a:spcPts val="0"/>
              </a:spcBef>
              <a:spcAft>
                <a:spcPts val="0"/>
              </a:spcAft>
              <a:buSzPts val="10000"/>
              <a:buNone/>
              <a:defRPr sz="13333"/>
            </a:lvl4pPr>
            <a:lvl5pPr lvl="4" algn="ctr" rtl="0">
              <a:spcBef>
                <a:spcPts val="0"/>
              </a:spcBef>
              <a:spcAft>
                <a:spcPts val="0"/>
              </a:spcAft>
              <a:buSzPts val="10000"/>
              <a:buNone/>
              <a:defRPr sz="13333"/>
            </a:lvl5pPr>
            <a:lvl6pPr lvl="5" algn="ctr" rtl="0">
              <a:spcBef>
                <a:spcPts val="0"/>
              </a:spcBef>
              <a:spcAft>
                <a:spcPts val="0"/>
              </a:spcAft>
              <a:buSzPts val="10000"/>
              <a:buNone/>
              <a:defRPr sz="13333"/>
            </a:lvl6pPr>
            <a:lvl7pPr lvl="6" algn="ctr" rtl="0">
              <a:spcBef>
                <a:spcPts val="0"/>
              </a:spcBef>
              <a:spcAft>
                <a:spcPts val="0"/>
              </a:spcAft>
              <a:buSzPts val="10000"/>
              <a:buNone/>
              <a:defRPr sz="13333"/>
            </a:lvl7pPr>
            <a:lvl8pPr lvl="7" algn="ctr" rtl="0">
              <a:spcBef>
                <a:spcPts val="0"/>
              </a:spcBef>
              <a:spcAft>
                <a:spcPts val="0"/>
              </a:spcAft>
              <a:buSzPts val="10000"/>
              <a:buNone/>
              <a:defRPr sz="13333"/>
            </a:lvl8pPr>
            <a:lvl9pPr lvl="8" algn="ctr" rtl="0">
              <a:spcBef>
                <a:spcPts val="0"/>
              </a:spcBef>
              <a:spcAft>
                <a:spcPts val="0"/>
              </a:spcAft>
              <a:buSzPts val="10000"/>
              <a:buNone/>
              <a:defRPr sz="13333"/>
            </a:lvl9pPr>
          </a:lstStyle>
          <a:p>
            <a:r>
              <a:t>xx%</a:t>
            </a:r>
          </a:p>
        </p:txBody>
      </p:sp>
      <p:sp>
        <p:nvSpPr>
          <p:cNvPr id="29" name="Google Shape;29;p3"/>
          <p:cNvSpPr txBox="1">
            <a:spLocks noGrp="1"/>
          </p:cNvSpPr>
          <p:nvPr>
            <p:ph type="subTitle" idx="1"/>
          </p:nvPr>
        </p:nvSpPr>
        <p:spPr>
          <a:xfrm>
            <a:off x="1040067" y="5028200"/>
            <a:ext cx="5571200" cy="5676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200"/>
              <a:buNone/>
              <a:defRPr sz="2133"/>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a:r>
              <a:rPr lang="it-IT"/>
              <a:t>Fare clic per modificare lo stile del sottotitolo dello schema</a:t>
            </a:r>
            <a:endParaRPr/>
          </a:p>
        </p:txBody>
      </p:sp>
      <p:sp>
        <p:nvSpPr>
          <p:cNvPr id="30" name="Google Shape;30;p3"/>
          <p:cNvSpPr>
            <a:spLocks noGrp="1"/>
          </p:cNvSpPr>
          <p:nvPr>
            <p:ph type="pic" idx="3"/>
          </p:nvPr>
        </p:nvSpPr>
        <p:spPr>
          <a:xfrm>
            <a:off x="7398667" y="0"/>
            <a:ext cx="4793600" cy="6858000"/>
          </a:xfrm>
          <a:prstGeom prst="rect">
            <a:avLst/>
          </a:prstGeom>
          <a:noFill/>
          <a:ln>
            <a:noFill/>
          </a:ln>
        </p:spPr>
      </p:sp>
      <p:pic>
        <p:nvPicPr>
          <p:cNvPr id="31" name="Google Shape;31;p3"/>
          <p:cNvPicPr preferRelativeResize="0"/>
          <p:nvPr/>
        </p:nvPicPr>
        <p:blipFill>
          <a:blip r:embed="rId2">
            <a:alphaModFix/>
          </a:blip>
          <a:stretch>
            <a:fillRect/>
          </a:stretch>
        </p:blipFill>
        <p:spPr>
          <a:xfrm>
            <a:off x="4757992" y="-282682"/>
            <a:ext cx="2091200" cy="1954833"/>
          </a:xfrm>
          <a:prstGeom prst="rect">
            <a:avLst/>
          </a:prstGeom>
          <a:noFill/>
          <a:ln>
            <a:noFill/>
          </a:ln>
        </p:spPr>
      </p:pic>
      <p:pic>
        <p:nvPicPr>
          <p:cNvPr id="32" name="Google Shape;32;p3"/>
          <p:cNvPicPr preferRelativeResize="0"/>
          <p:nvPr/>
        </p:nvPicPr>
        <p:blipFill>
          <a:blip r:embed="rId3">
            <a:alphaModFix/>
          </a:blip>
          <a:stretch>
            <a:fillRect/>
          </a:stretch>
        </p:blipFill>
        <p:spPr>
          <a:xfrm>
            <a:off x="4716567" y="567567"/>
            <a:ext cx="625467" cy="698200"/>
          </a:xfrm>
          <a:prstGeom prst="rect">
            <a:avLst/>
          </a:prstGeom>
          <a:noFill/>
          <a:ln>
            <a:noFill/>
          </a:ln>
        </p:spPr>
      </p:pic>
      <p:pic>
        <p:nvPicPr>
          <p:cNvPr id="33" name="Google Shape;33;p3"/>
          <p:cNvPicPr preferRelativeResize="0"/>
          <p:nvPr/>
        </p:nvPicPr>
        <p:blipFill>
          <a:blip r:embed="rId4">
            <a:alphaModFix/>
          </a:blip>
          <a:stretch>
            <a:fillRect/>
          </a:stretch>
        </p:blipFill>
        <p:spPr>
          <a:xfrm>
            <a:off x="128000" y="5826145"/>
            <a:ext cx="625467" cy="693347"/>
          </a:xfrm>
          <a:prstGeom prst="rect">
            <a:avLst/>
          </a:prstGeom>
          <a:noFill/>
          <a:ln>
            <a:noFill/>
          </a:ln>
        </p:spPr>
      </p:pic>
      <p:pic>
        <p:nvPicPr>
          <p:cNvPr id="34" name="Google Shape;34;p3"/>
          <p:cNvPicPr preferRelativeResize="0"/>
          <p:nvPr/>
        </p:nvPicPr>
        <p:blipFill>
          <a:blip r:embed="rId5">
            <a:alphaModFix/>
          </a:blip>
          <a:stretch>
            <a:fillRect/>
          </a:stretch>
        </p:blipFill>
        <p:spPr>
          <a:xfrm>
            <a:off x="6270849" y="-317821"/>
            <a:ext cx="625467" cy="700933"/>
          </a:xfrm>
          <a:prstGeom prst="rect">
            <a:avLst/>
          </a:prstGeom>
          <a:noFill/>
          <a:ln>
            <a:noFill/>
          </a:ln>
        </p:spPr>
      </p:pic>
      <p:pic>
        <p:nvPicPr>
          <p:cNvPr id="35" name="Google Shape;35;p3"/>
          <p:cNvPicPr preferRelativeResize="0"/>
          <p:nvPr/>
        </p:nvPicPr>
        <p:blipFill>
          <a:blip r:embed="rId3">
            <a:alphaModFix/>
          </a:blip>
          <a:stretch>
            <a:fillRect/>
          </a:stretch>
        </p:blipFill>
        <p:spPr>
          <a:xfrm>
            <a:off x="454541" y="6385953"/>
            <a:ext cx="625467" cy="698200"/>
          </a:xfrm>
          <a:prstGeom prst="rect">
            <a:avLst/>
          </a:prstGeom>
          <a:noFill/>
          <a:ln>
            <a:noFill/>
          </a:ln>
        </p:spPr>
      </p:pic>
      <p:pic>
        <p:nvPicPr>
          <p:cNvPr id="36" name="Google Shape;36;p3"/>
          <p:cNvPicPr preferRelativeResize="0"/>
          <p:nvPr/>
        </p:nvPicPr>
        <p:blipFill>
          <a:blip r:embed="rId5">
            <a:alphaModFix/>
          </a:blip>
          <a:stretch>
            <a:fillRect/>
          </a:stretch>
        </p:blipFill>
        <p:spPr>
          <a:xfrm>
            <a:off x="-197295" y="6384588"/>
            <a:ext cx="625467" cy="700933"/>
          </a:xfrm>
          <a:prstGeom prst="rect">
            <a:avLst/>
          </a:prstGeom>
          <a:noFill/>
          <a:ln>
            <a:noFill/>
          </a:ln>
        </p:spPr>
      </p:pic>
    </p:spTree>
    <p:extLst>
      <p:ext uri="{BB962C8B-B14F-4D97-AF65-F5344CB8AC3E}">
        <p14:creationId xmlns:p14="http://schemas.microsoft.com/office/powerpoint/2010/main" val="91249727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six columns">
  <p:cSld name="Title and six columns">
    <p:spTree>
      <p:nvGrpSpPr>
        <p:cNvPr id="1" name="Shape 250"/>
        <p:cNvGrpSpPr/>
        <p:nvPr/>
      </p:nvGrpSpPr>
      <p:grpSpPr>
        <a:xfrm>
          <a:off x="0" y="0"/>
          <a:ext cx="0" cy="0"/>
          <a:chOff x="0" y="0"/>
          <a:chExt cx="0" cy="0"/>
        </a:xfrm>
      </p:grpSpPr>
      <p:sp>
        <p:nvSpPr>
          <p:cNvPr id="251" name="Google Shape;251;p20"/>
          <p:cNvSpPr txBox="1">
            <a:spLocks noGrp="1"/>
          </p:cNvSpPr>
          <p:nvPr>
            <p:ph type="title"/>
          </p:nvPr>
        </p:nvSpPr>
        <p:spPr>
          <a:xfrm>
            <a:off x="960008" y="2261300"/>
            <a:ext cx="3017600" cy="5248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1800"/>
              <a:buNone/>
              <a:defRPr sz="2400"/>
            </a:lvl1pPr>
            <a:lvl2pPr lvl="1" algn="ctr" rtl="0">
              <a:spcBef>
                <a:spcPts val="0"/>
              </a:spcBef>
              <a:spcAft>
                <a:spcPts val="0"/>
              </a:spcAft>
              <a:buSzPts val="1800"/>
              <a:buNone/>
              <a:defRPr sz="2400"/>
            </a:lvl2pPr>
            <a:lvl3pPr lvl="2" algn="ctr" rtl="0">
              <a:spcBef>
                <a:spcPts val="0"/>
              </a:spcBef>
              <a:spcAft>
                <a:spcPts val="0"/>
              </a:spcAft>
              <a:buSzPts val="1800"/>
              <a:buNone/>
              <a:defRPr sz="2400"/>
            </a:lvl3pPr>
            <a:lvl4pPr lvl="3" algn="ctr" rtl="0">
              <a:spcBef>
                <a:spcPts val="0"/>
              </a:spcBef>
              <a:spcAft>
                <a:spcPts val="0"/>
              </a:spcAft>
              <a:buSzPts val="1800"/>
              <a:buNone/>
              <a:defRPr sz="2400"/>
            </a:lvl4pPr>
            <a:lvl5pPr lvl="4" algn="ctr" rtl="0">
              <a:spcBef>
                <a:spcPts val="0"/>
              </a:spcBef>
              <a:spcAft>
                <a:spcPts val="0"/>
              </a:spcAft>
              <a:buSzPts val="1800"/>
              <a:buNone/>
              <a:defRPr sz="2400"/>
            </a:lvl5pPr>
            <a:lvl6pPr lvl="5" algn="ctr" rtl="0">
              <a:spcBef>
                <a:spcPts val="0"/>
              </a:spcBef>
              <a:spcAft>
                <a:spcPts val="0"/>
              </a:spcAft>
              <a:buSzPts val="1800"/>
              <a:buNone/>
              <a:defRPr sz="2400"/>
            </a:lvl6pPr>
            <a:lvl7pPr lvl="6" algn="ctr" rtl="0">
              <a:spcBef>
                <a:spcPts val="0"/>
              </a:spcBef>
              <a:spcAft>
                <a:spcPts val="0"/>
              </a:spcAft>
              <a:buSzPts val="1800"/>
              <a:buNone/>
              <a:defRPr sz="2400"/>
            </a:lvl7pPr>
            <a:lvl8pPr lvl="7" algn="ctr" rtl="0">
              <a:spcBef>
                <a:spcPts val="0"/>
              </a:spcBef>
              <a:spcAft>
                <a:spcPts val="0"/>
              </a:spcAft>
              <a:buSzPts val="1800"/>
              <a:buNone/>
              <a:defRPr sz="2400"/>
            </a:lvl8pPr>
            <a:lvl9pPr lvl="8" algn="ctr" rtl="0">
              <a:spcBef>
                <a:spcPts val="0"/>
              </a:spcBef>
              <a:spcAft>
                <a:spcPts val="0"/>
              </a:spcAft>
              <a:buSzPts val="1800"/>
              <a:buNone/>
              <a:defRPr sz="2400"/>
            </a:lvl9pPr>
          </a:lstStyle>
          <a:p>
            <a:r>
              <a:rPr lang="it-IT"/>
              <a:t>Fare clic per modificare lo stile del titolo dello schema</a:t>
            </a:r>
            <a:endParaRPr/>
          </a:p>
        </p:txBody>
      </p:sp>
      <p:sp>
        <p:nvSpPr>
          <p:cNvPr id="252" name="Google Shape;252;p20"/>
          <p:cNvSpPr txBox="1">
            <a:spLocks noGrp="1"/>
          </p:cNvSpPr>
          <p:nvPr>
            <p:ph type="title" idx="2"/>
          </p:nvPr>
        </p:nvSpPr>
        <p:spPr>
          <a:xfrm>
            <a:off x="4587292" y="2261300"/>
            <a:ext cx="3017600" cy="5248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1800"/>
              <a:buNone/>
              <a:defRPr sz="2400"/>
            </a:lvl1pPr>
            <a:lvl2pPr lvl="1" algn="ctr" rtl="0">
              <a:spcBef>
                <a:spcPts val="0"/>
              </a:spcBef>
              <a:spcAft>
                <a:spcPts val="0"/>
              </a:spcAft>
              <a:buSzPts val="1800"/>
              <a:buNone/>
              <a:defRPr sz="2400"/>
            </a:lvl2pPr>
            <a:lvl3pPr lvl="2" algn="ctr" rtl="0">
              <a:spcBef>
                <a:spcPts val="0"/>
              </a:spcBef>
              <a:spcAft>
                <a:spcPts val="0"/>
              </a:spcAft>
              <a:buSzPts val="1800"/>
              <a:buNone/>
              <a:defRPr sz="2400"/>
            </a:lvl3pPr>
            <a:lvl4pPr lvl="3" algn="ctr" rtl="0">
              <a:spcBef>
                <a:spcPts val="0"/>
              </a:spcBef>
              <a:spcAft>
                <a:spcPts val="0"/>
              </a:spcAft>
              <a:buSzPts val="1800"/>
              <a:buNone/>
              <a:defRPr sz="2400"/>
            </a:lvl4pPr>
            <a:lvl5pPr lvl="4" algn="ctr" rtl="0">
              <a:spcBef>
                <a:spcPts val="0"/>
              </a:spcBef>
              <a:spcAft>
                <a:spcPts val="0"/>
              </a:spcAft>
              <a:buSzPts val="1800"/>
              <a:buNone/>
              <a:defRPr sz="2400"/>
            </a:lvl5pPr>
            <a:lvl6pPr lvl="5" algn="ctr" rtl="0">
              <a:spcBef>
                <a:spcPts val="0"/>
              </a:spcBef>
              <a:spcAft>
                <a:spcPts val="0"/>
              </a:spcAft>
              <a:buSzPts val="1800"/>
              <a:buNone/>
              <a:defRPr sz="2400"/>
            </a:lvl6pPr>
            <a:lvl7pPr lvl="6" algn="ctr" rtl="0">
              <a:spcBef>
                <a:spcPts val="0"/>
              </a:spcBef>
              <a:spcAft>
                <a:spcPts val="0"/>
              </a:spcAft>
              <a:buSzPts val="1800"/>
              <a:buNone/>
              <a:defRPr sz="2400"/>
            </a:lvl7pPr>
            <a:lvl8pPr lvl="7" algn="ctr" rtl="0">
              <a:spcBef>
                <a:spcPts val="0"/>
              </a:spcBef>
              <a:spcAft>
                <a:spcPts val="0"/>
              </a:spcAft>
              <a:buSzPts val="1800"/>
              <a:buNone/>
              <a:defRPr sz="2400"/>
            </a:lvl8pPr>
            <a:lvl9pPr lvl="8" algn="ctr" rtl="0">
              <a:spcBef>
                <a:spcPts val="0"/>
              </a:spcBef>
              <a:spcAft>
                <a:spcPts val="0"/>
              </a:spcAft>
              <a:buSzPts val="1800"/>
              <a:buNone/>
              <a:defRPr sz="2400"/>
            </a:lvl9pPr>
          </a:lstStyle>
          <a:p>
            <a:r>
              <a:rPr lang="it-IT"/>
              <a:t>Fare clic per modificare lo stile del titolo dello schema</a:t>
            </a:r>
            <a:endParaRPr/>
          </a:p>
        </p:txBody>
      </p:sp>
      <p:sp>
        <p:nvSpPr>
          <p:cNvPr id="253" name="Google Shape;253;p20"/>
          <p:cNvSpPr txBox="1">
            <a:spLocks noGrp="1"/>
          </p:cNvSpPr>
          <p:nvPr>
            <p:ph type="subTitle" idx="1"/>
          </p:nvPr>
        </p:nvSpPr>
        <p:spPr>
          <a:xfrm>
            <a:off x="960000" y="2786100"/>
            <a:ext cx="3017600" cy="7636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200"/>
              <a:buNone/>
              <a:defRPr/>
            </a:lvl1pPr>
            <a:lvl2pPr lvl="1" algn="ctr" rtl="0">
              <a:spcBef>
                <a:spcPts val="0"/>
              </a:spcBef>
              <a:spcAft>
                <a:spcPts val="0"/>
              </a:spcAft>
              <a:buSzPts val="1200"/>
              <a:buNone/>
              <a:defRPr/>
            </a:lvl2pPr>
            <a:lvl3pPr lvl="2" algn="ctr" rtl="0">
              <a:spcBef>
                <a:spcPts val="0"/>
              </a:spcBef>
              <a:spcAft>
                <a:spcPts val="0"/>
              </a:spcAft>
              <a:buSzPts val="1200"/>
              <a:buNone/>
              <a:defRPr/>
            </a:lvl3pPr>
            <a:lvl4pPr lvl="3" algn="ctr" rtl="0">
              <a:spcBef>
                <a:spcPts val="0"/>
              </a:spcBef>
              <a:spcAft>
                <a:spcPts val="0"/>
              </a:spcAft>
              <a:buSzPts val="1200"/>
              <a:buNone/>
              <a:defRPr/>
            </a:lvl4pPr>
            <a:lvl5pPr lvl="4" algn="ctr" rtl="0">
              <a:spcBef>
                <a:spcPts val="0"/>
              </a:spcBef>
              <a:spcAft>
                <a:spcPts val="0"/>
              </a:spcAft>
              <a:buSzPts val="1200"/>
              <a:buNone/>
              <a:defRPr/>
            </a:lvl5pPr>
            <a:lvl6pPr lvl="5" algn="ctr" rtl="0">
              <a:spcBef>
                <a:spcPts val="0"/>
              </a:spcBef>
              <a:spcAft>
                <a:spcPts val="0"/>
              </a:spcAft>
              <a:buSzPts val="1200"/>
              <a:buNone/>
              <a:defRPr/>
            </a:lvl6pPr>
            <a:lvl7pPr lvl="6" algn="ctr" rtl="0">
              <a:spcBef>
                <a:spcPts val="0"/>
              </a:spcBef>
              <a:spcAft>
                <a:spcPts val="0"/>
              </a:spcAft>
              <a:buSzPts val="1200"/>
              <a:buNone/>
              <a:defRPr/>
            </a:lvl7pPr>
            <a:lvl8pPr lvl="7" algn="ctr" rtl="0">
              <a:spcBef>
                <a:spcPts val="0"/>
              </a:spcBef>
              <a:spcAft>
                <a:spcPts val="0"/>
              </a:spcAft>
              <a:buSzPts val="1200"/>
              <a:buNone/>
              <a:defRPr/>
            </a:lvl8pPr>
            <a:lvl9pPr lvl="8" algn="ctr" rtl="0">
              <a:spcBef>
                <a:spcPts val="0"/>
              </a:spcBef>
              <a:spcAft>
                <a:spcPts val="0"/>
              </a:spcAft>
              <a:buSzPts val="1200"/>
              <a:buNone/>
              <a:defRPr/>
            </a:lvl9pPr>
          </a:lstStyle>
          <a:p>
            <a:r>
              <a:rPr lang="it-IT"/>
              <a:t>Fare clic per modificare lo stile del sottotitolo dello schema</a:t>
            </a:r>
            <a:endParaRPr/>
          </a:p>
        </p:txBody>
      </p:sp>
      <p:sp>
        <p:nvSpPr>
          <p:cNvPr id="254" name="Google Shape;254;p20"/>
          <p:cNvSpPr txBox="1">
            <a:spLocks noGrp="1"/>
          </p:cNvSpPr>
          <p:nvPr>
            <p:ph type="subTitle" idx="3"/>
          </p:nvPr>
        </p:nvSpPr>
        <p:spPr>
          <a:xfrm>
            <a:off x="4587285" y="2786100"/>
            <a:ext cx="3017600" cy="7636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200"/>
              <a:buNone/>
              <a:defRPr/>
            </a:lvl1pPr>
            <a:lvl2pPr lvl="1" algn="ctr" rtl="0">
              <a:spcBef>
                <a:spcPts val="0"/>
              </a:spcBef>
              <a:spcAft>
                <a:spcPts val="0"/>
              </a:spcAft>
              <a:buSzPts val="1200"/>
              <a:buNone/>
              <a:defRPr/>
            </a:lvl2pPr>
            <a:lvl3pPr lvl="2" algn="ctr" rtl="0">
              <a:spcBef>
                <a:spcPts val="0"/>
              </a:spcBef>
              <a:spcAft>
                <a:spcPts val="0"/>
              </a:spcAft>
              <a:buSzPts val="1200"/>
              <a:buNone/>
              <a:defRPr/>
            </a:lvl3pPr>
            <a:lvl4pPr lvl="3" algn="ctr" rtl="0">
              <a:spcBef>
                <a:spcPts val="0"/>
              </a:spcBef>
              <a:spcAft>
                <a:spcPts val="0"/>
              </a:spcAft>
              <a:buSzPts val="1200"/>
              <a:buNone/>
              <a:defRPr/>
            </a:lvl4pPr>
            <a:lvl5pPr lvl="4" algn="ctr" rtl="0">
              <a:spcBef>
                <a:spcPts val="0"/>
              </a:spcBef>
              <a:spcAft>
                <a:spcPts val="0"/>
              </a:spcAft>
              <a:buSzPts val="1200"/>
              <a:buNone/>
              <a:defRPr/>
            </a:lvl5pPr>
            <a:lvl6pPr lvl="5" algn="ctr" rtl="0">
              <a:spcBef>
                <a:spcPts val="0"/>
              </a:spcBef>
              <a:spcAft>
                <a:spcPts val="0"/>
              </a:spcAft>
              <a:buSzPts val="1200"/>
              <a:buNone/>
              <a:defRPr/>
            </a:lvl6pPr>
            <a:lvl7pPr lvl="6" algn="ctr" rtl="0">
              <a:spcBef>
                <a:spcPts val="0"/>
              </a:spcBef>
              <a:spcAft>
                <a:spcPts val="0"/>
              </a:spcAft>
              <a:buSzPts val="1200"/>
              <a:buNone/>
              <a:defRPr/>
            </a:lvl7pPr>
            <a:lvl8pPr lvl="7" algn="ctr" rtl="0">
              <a:spcBef>
                <a:spcPts val="0"/>
              </a:spcBef>
              <a:spcAft>
                <a:spcPts val="0"/>
              </a:spcAft>
              <a:buSzPts val="1200"/>
              <a:buNone/>
              <a:defRPr/>
            </a:lvl8pPr>
            <a:lvl9pPr lvl="8" algn="ctr" rtl="0">
              <a:spcBef>
                <a:spcPts val="0"/>
              </a:spcBef>
              <a:spcAft>
                <a:spcPts val="0"/>
              </a:spcAft>
              <a:buSzPts val="1200"/>
              <a:buNone/>
              <a:defRPr/>
            </a:lvl9pPr>
          </a:lstStyle>
          <a:p>
            <a:r>
              <a:rPr lang="it-IT"/>
              <a:t>Fare clic per modificare lo stile del sottotitolo dello schema</a:t>
            </a:r>
            <a:endParaRPr/>
          </a:p>
        </p:txBody>
      </p:sp>
      <p:sp>
        <p:nvSpPr>
          <p:cNvPr id="255" name="Google Shape;255;p20"/>
          <p:cNvSpPr txBox="1">
            <a:spLocks noGrp="1"/>
          </p:cNvSpPr>
          <p:nvPr>
            <p:ph type="title" idx="4"/>
          </p:nvPr>
        </p:nvSpPr>
        <p:spPr>
          <a:xfrm>
            <a:off x="960008" y="4293967"/>
            <a:ext cx="3017600" cy="5248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1800"/>
              <a:buNone/>
              <a:defRPr sz="2400"/>
            </a:lvl1pPr>
            <a:lvl2pPr lvl="1" algn="ctr" rtl="0">
              <a:spcBef>
                <a:spcPts val="0"/>
              </a:spcBef>
              <a:spcAft>
                <a:spcPts val="0"/>
              </a:spcAft>
              <a:buSzPts val="1800"/>
              <a:buNone/>
              <a:defRPr sz="2400"/>
            </a:lvl2pPr>
            <a:lvl3pPr lvl="2" algn="ctr" rtl="0">
              <a:spcBef>
                <a:spcPts val="0"/>
              </a:spcBef>
              <a:spcAft>
                <a:spcPts val="0"/>
              </a:spcAft>
              <a:buSzPts val="1800"/>
              <a:buNone/>
              <a:defRPr sz="2400"/>
            </a:lvl3pPr>
            <a:lvl4pPr lvl="3" algn="ctr" rtl="0">
              <a:spcBef>
                <a:spcPts val="0"/>
              </a:spcBef>
              <a:spcAft>
                <a:spcPts val="0"/>
              </a:spcAft>
              <a:buSzPts val="1800"/>
              <a:buNone/>
              <a:defRPr sz="2400"/>
            </a:lvl4pPr>
            <a:lvl5pPr lvl="4" algn="ctr" rtl="0">
              <a:spcBef>
                <a:spcPts val="0"/>
              </a:spcBef>
              <a:spcAft>
                <a:spcPts val="0"/>
              </a:spcAft>
              <a:buSzPts val="1800"/>
              <a:buNone/>
              <a:defRPr sz="2400"/>
            </a:lvl5pPr>
            <a:lvl6pPr lvl="5" algn="ctr" rtl="0">
              <a:spcBef>
                <a:spcPts val="0"/>
              </a:spcBef>
              <a:spcAft>
                <a:spcPts val="0"/>
              </a:spcAft>
              <a:buSzPts val="1800"/>
              <a:buNone/>
              <a:defRPr sz="2400"/>
            </a:lvl6pPr>
            <a:lvl7pPr lvl="6" algn="ctr" rtl="0">
              <a:spcBef>
                <a:spcPts val="0"/>
              </a:spcBef>
              <a:spcAft>
                <a:spcPts val="0"/>
              </a:spcAft>
              <a:buSzPts val="1800"/>
              <a:buNone/>
              <a:defRPr sz="2400"/>
            </a:lvl7pPr>
            <a:lvl8pPr lvl="7" algn="ctr" rtl="0">
              <a:spcBef>
                <a:spcPts val="0"/>
              </a:spcBef>
              <a:spcAft>
                <a:spcPts val="0"/>
              </a:spcAft>
              <a:buSzPts val="1800"/>
              <a:buNone/>
              <a:defRPr sz="2400"/>
            </a:lvl8pPr>
            <a:lvl9pPr lvl="8" algn="ctr" rtl="0">
              <a:spcBef>
                <a:spcPts val="0"/>
              </a:spcBef>
              <a:spcAft>
                <a:spcPts val="0"/>
              </a:spcAft>
              <a:buSzPts val="1800"/>
              <a:buNone/>
              <a:defRPr sz="2400"/>
            </a:lvl9pPr>
          </a:lstStyle>
          <a:p>
            <a:r>
              <a:rPr lang="it-IT"/>
              <a:t>Fare clic per modificare lo stile del titolo dello schema</a:t>
            </a:r>
            <a:endParaRPr/>
          </a:p>
        </p:txBody>
      </p:sp>
      <p:sp>
        <p:nvSpPr>
          <p:cNvPr id="256" name="Google Shape;256;p20"/>
          <p:cNvSpPr txBox="1">
            <a:spLocks noGrp="1"/>
          </p:cNvSpPr>
          <p:nvPr>
            <p:ph type="title" idx="5"/>
          </p:nvPr>
        </p:nvSpPr>
        <p:spPr>
          <a:xfrm>
            <a:off x="4587292" y="4293967"/>
            <a:ext cx="3017600" cy="5248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1800"/>
              <a:buNone/>
              <a:defRPr sz="2400"/>
            </a:lvl1pPr>
            <a:lvl2pPr lvl="1" algn="ctr" rtl="0">
              <a:spcBef>
                <a:spcPts val="0"/>
              </a:spcBef>
              <a:spcAft>
                <a:spcPts val="0"/>
              </a:spcAft>
              <a:buSzPts val="1800"/>
              <a:buNone/>
              <a:defRPr sz="2400"/>
            </a:lvl2pPr>
            <a:lvl3pPr lvl="2" algn="ctr" rtl="0">
              <a:spcBef>
                <a:spcPts val="0"/>
              </a:spcBef>
              <a:spcAft>
                <a:spcPts val="0"/>
              </a:spcAft>
              <a:buSzPts val="1800"/>
              <a:buNone/>
              <a:defRPr sz="2400"/>
            </a:lvl3pPr>
            <a:lvl4pPr lvl="3" algn="ctr" rtl="0">
              <a:spcBef>
                <a:spcPts val="0"/>
              </a:spcBef>
              <a:spcAft>
                <a:spcPts val="0"/>
              </a:spcAft>
              <a:buSzPts val="1800"/>
              <a:buNone/>
              <a:defRPr sz="2400"/>
            </a:lvl4pPr>
            <a:lvl5pPr lvl="4" algn="ctr" rtl="0">
              <a:spcBef>
                <a:spcPts val="0"/>
              </a:spcBef>
              <a:spcAft>
                <a:spcPts val="0"/>
              </a:spcAft>
              <a:buSzPts val="1800"/>
              <a:buNone/>
              <a:defRPr sz="2400"/>
            </a:lvl5pPr>
            <a:lvl6pPr lvl="5" algn="ctr" rtl="0">
              <a:spcBef>
                <a:spcPts val="0"/>
              </a:spcBef>
              <a:spcAft>
                <a:spcPts val="0"/>
              </a:spcAft>
              <a:buSzPts val="1800"/>
              <a:buNone/>
              <a:defRPr sz="2400"/>
            </a:lvl6pPr>
            <a:lvl7pPr lvl="6" algn="ctr" rtl="0">
              <a:spcBef>
                <a:spcPts val="0"/>
              </a:spcBef>
              <a:spcAft>
                <a:spcPts val="0"/>
              </a:spcAft>
              <a:buSzPts val="1800"/>
              <a:buNone/>
              <a:defRPr sz="2400"/>
            </a:lvl7pPr>
            <a:lvl8pPr lvl="7" algn="ctr" rtl="0">
              <a:spcBef>
                <a:spcPts val="0"/>
              </a:spcBef>
              <a:spcAft>
                <a:spcPts val="0"/>
              </a:spcAft>
              <a:buSzPts val="1800"/>
              <a:buNone/>
              <a:defRPr sz="2400"/>
            </a:lvl8pPr>
            <a:lvl9pPr lvl="8" algn="ctr" rtl="0">
              <a:spcBef>
                <a:spcPts val="0"/>
              </a:spcBef>
              <a:spcAft>
                <a:spcPts val="0"/>
              </a:spcAft>
              <a:buSzPts val="1800"/>
              <a:buNone/>
              <a:defRPr sz="2400"/>
            </a:lvl9pPr>
          </a:lstStyle>
          <a:p>
            <a:r>
              <a:rPr lang="it-IT"/>
              <a:t>Fare clic per modificare lo stile del titolo dello schema</a:t>
            </a:r>
            <a:endParaRPr/>
          </a:p>
        </p:txBody>
      </p:sp>
      <p:sp>
        <p:nvSpPr>
          <p:cNvPr id="257" name="Google Shape;257;p20"/>
          <p:cNvSpPr txBox="1">
            <a:spLocks noGrp="1"/>
          </p:cNvSpPr>
          <p:nvPr>
            <p:ph type="subTitle" idx="6"/>
          </p:nvPr>
        </p:nvSpPr>
        <p:spPr>
          <a:xfrm>
            <a:off x="960000" y="4818767"/>
            <a:ext cx="3017600" cy="7636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200"/>
              <a:buNone/>
              <a:defRPr/>
            </a:lvl1pPr>
            <a:lvl2pPr lvl="1" algn="ctr" rtl="0">
              <a:spcBef>
                <a:spcPts val="0"/>
              </a:spcBef>
              <a:spcAft>
                <a:spcPts val="0"/>
              </a:spcAft>
              <a:buSzPts val="1200"/>
              <a:buNone/>
              <a:defRPr/>
            </a:lvl2pPr>
            <a:lvl3pPr lvl="2" algn="ctr" rtl="0">
              <a:spcBef>
                <a:spcPts val="0"/>
              </a:spcBef>
              <a:spcAft>
                <a:spcPts val="0"/>
              </a:spcAft>
              <a:buSzPts val="1200"/>
              <a:buNone/>
              <a:defRPr/>
            </a:lvl3pPr>
            <a:lvl4pPr lvl="3" algn="ctr" rtl="0">
              <a:spcBef>
                <a:spcPts val="0"/>
              </a:spcBef>
              <a:spcAft>
                <a:spcPts val="0"/>
              </a:spcAft>
              <a:buSzPts val="1200"/>
              <a:buNone/>
              <a:defRPr/>
            </a:lvl4pPr>
            <a:lvl5pPr lvl="4" algn="ctr" rtl="0">
              <a:spcBef>
                <a:spcPts val="0"/>
              </a:spcBef>
              <a:spcAft>
                <a:spcPts val="0"/>
              </a:spcAft>
              <a:buSzPts val="1200"/>
              <a:buNone/>
              <a:defRPr/>
            </a:lvl5pPr>
            <a:lvl6pPr lvl="5" algn="ctr" rtl="0">
              <a:spcBef>
                <a:spcPts val="0"/>
              </a:spcBef>
              <a:spcAft>
                <a:spcPts val="0"/>
              </a:spcAft>
              <a:buSzPts val="1200"/>
              <a:buNone/>
              <a:defRPr/>
            </a:lvl6pPr>
            <a:lvl7pPr lvl="6" algn="ctr" rtl="0">
              <a:spcBef>
                <a:spcPts val="0"/>
              </a:spcBef>
              <a:spcAft>
                <a:spcPts val="0"/>
              </a:spcAft>
              <a:buSzPts val="1200"/>
              <a:buNone/>
              <a:defRPr/>
            </a:lvl7pPr>
            <a:lvl8pPr lvl="7" algn="ctr" rtl="0">
              <a:spcBef>
                <a:spcPts val="0"/>
              </a:spcBef>
              <a:spcAft>
                <a:spcPts val="0"/>
              </a:spcAft>
              <a:buSzPts val="1200"/>
              <a:buNone/>
              <a:defRPr/>
            </a:lvl8pPr>
            <a:lvl9pPr lvl="8" algn="ctr" rtl="0">
              <a:spcBef>
                <a:spcPts val="0"/>
              </a:spcBef>
              <a:spcAft>
                <a:spcPts val="0"/>
              </a:spcAft>
              <a:buSzPts val="1200"/>
              <a:buNone/>
              <a:defRPr/>
            </a:lvl9pPr>
          </a:lstStyle>
          <a:p>
            <a:r>
              <a:rPr lang="it-IT"/>
              <a:t>Fare clic per modificare lo stile del sottotitolo dello schema</a:t>
            </a:r>
            <a:endParaRPr/>
          </a:p>
        </p:txBody>
      </p:sp>
      <p:sp>
        <p:nvSpPr>
          <p:cNvPr id="258" name="Google Shape;258;p20"/>
          <p:cNvSpPr txBox="1">
            <a:spLocks noGrp="1"/>
          </p:cNvSpPr>
          <p:nvPr>
            <p:ph type="subTitle" idx="7"/>
          </p:nvPr>
        </p:nvSpPr>
        <p:spPr>
          <a:xfrm>
            <a:off x="4587285" y="4818767"/>
            <a:ext cx="3017600" cy="7636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200"/>
              <a:buNone/>
              <a:defRPr/>
            </a:lvl1pPr>
            <a:lvl2pPr lvl="1" algn="ctr" rtl="0">
              <a:spcBef>
                <a:spcPts val="0"/>
              </a:spcBef>
              <a:spcAft>
                <a:spcPts val="0"/>
              </a:spcAft>
              <a:buSzPts val="1200"/>
              <a:buNone/>
              <a:defRPr/>
            </a:lvl2pPr>
            <a:lvl3pPr lvl="2" algn="ctr" rtl="0">
              <a:spcBef>
                <a:spcPts val="0"/>
              </a:spcBef>
              <a:spcAft>
                <a:spcPts val="0"/>
              </a:spcAft>
              <a:buSzPts val="1200"/>
              <a:buNone/>
              <a:defRPr/>
            </a:lvl3pPr>
            <a:lvl4pPr lvl="3" algn="ctr" rtl="0">
              <a:spcBef>
                <a:spcPts val="0"/>
              </a:spcBef>
              <a:spcAft>
                <a:spcPts val="0"/>
              </a:spcAft>
              <a:buSzPts val="1200"/>
              <a:buNone/>
              <a:defRPr/>
            </a:lvl4pPr>
            <a:lvl5pPr lvl="4" algn="ctr" rtl="0">
              <a:spcBef>
                <a:spcPts val="0"/>
              </a:spcBef>
              <a:spcAft>
                <a:spcPts val="0"/>
              </a:spcAft>
              <a:buSzPts val="1200"/>
              <a:buNone/>
              <a:defRPr/>
            </a:lvl5pPr>
            <a:lvl6pPr lvl="5" algn="ctr" rtl="0">
              <a:spcBef>
                <a:spcPts val="0"/>
              </a:spcBef>
              <a:spcAft>
                <a:spcPts val="0"/>
              </a:spcAft>
              <a:buSzPts val="1200"/>
              <a:buNone/>
              <a:defRPr/>
            </a:lvl6pPr>
            <a:lvl7pPr lvl="6" algn="ctr" rtl="0">
              <a:spcBef>
                <a:spcPts val="0"/>
              </a:spcBef>
              <a:spcAft>
                <a:spcPts val="0"/>
              </a:spcAft>
              <a:buSzPts val="1200"/>
              <a:buNone/>
              <a:defRPr/>
            </a:lvl7pPr>
            <a:lvl8pPr lvl="7" algn="ctr" rtl="0">
              <a:spcBef>
                <a:spcPts val="0"/>
              </a:spcBef>
              <a:spcAft>
                <a:spcPts val="0"/>
              </a:spcAft>
              <a:buSzPts val="1200"/>
              <a:buNone/>
              <a:defRPr/>
            </a:lvl8pPr>
            <a:lvl9pPr lvl="8" algn="ctr" rtl="0">
              <a:spcBef>
                <a:spcPts val="0"/>
              </a:spcBef>
              <a:spcAft>
                <a:spcPts val="0"/>
              </a:spcAft>
              <a:buSzPts val="1200"/>
              <a:buNone/>
              <a:defRPr/>
            </a:lvl9pPr>
          </a:lstStyle>
          <a:p>
            <a:r>
              <a:rPr lang="it-IT"/>
              <a:t>Fare clic per modificare lo stile del sottotitolo dello schema</a:t>
            </a:r>
            <a:endParaRPr/>
          </a:p>
        </p:txBody>
      </p:sp>
      <p:sp>
        <p:nvSpPr>
          <p:cNvPr id="259" name="Google Shape;259;p20"/>
          <p:cNvSpPr txBox="1">
            <a:spLocks noGrp="1"/>
          </p:cNvSpPr>
          <p:nvPr>
            <p:ph type="title" idx="8"/>
          </p:nvPr>
        </p:nvSpPr>
        <p:spPr>
          <a:xfrm>
            <a:off x="960000" y="593367"/>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it-IT"/>
              <a:t>Fare clic per modificare lo stile del titolo dello schema</a:t>
            </a:r>
            <a:endParaRPr/>
          </a:p>
        </p:txBody>
      </p:sp>
      <p:sp>
        <p:nvSpPr>
          <p:cNvPr id="260" name="Google Shape;260;p20"/>
          <p:cNvSpPr txBox="1">
            <a:spLocks noGrp="1"/>
          </p:cNvSpPr>
          <p:nvPr>
            <p:ph type="title" idx="9"/>
          </p:nvPr>
        </p:nvSpPr>
        <p:spPr>
          <a:xfrm>
            <a:off x="8214584" y="2261300"/>
            <a:ext cx="3017600" cy="5248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1800"/>
              <a:buNone/>
              <a:defRPr sz="2400"/>
            </a:lvl1pPr>
            <a:lvl2pPr lvl="1" algn="ctr" rtl="0">
              <a:spcBef>
                <a:spcPts val="0"/>
              </a:spcBef>
              <a:spcAft>
                <a:spcPts val="0"/>
              </a:spcAft>
              <a:buSzPts val="1800"/>
              <a:buNone/>
              <a:defRPr sz="2400"/>
            </a:lvl2pPr>
            <a:lvl3pPr lvl="2" algn="ctr" rtl="0">
              <a:spcBef>
                <a:spcPts val="0"/>
              </a:spcBef>
              <a:spcAft>
                <a:spcPts val="0"/>
              </a:spcAft>
              <a:buSzPts val="1800"/>
              <a:buNone/>
              <a:defRPr sz="2400"/>
            </a:lvl3pPr>
            <a:lvl4pPr lvl="3" algn="ctr" rtl="0">
              <a:spcBef>
                <a:spcPts val="0"/>
              </a:spcBef>
              <a:spcAft>
                <a:spcPts val="0"/>
              </a:spcAft>
              <a:buSzPts val="1800"/>
              <a:buNone/>
              <a:defRPr sz="2400"/>
            </a:lvl4pPr>
            <a:lvl5pPr lvl="4" algn="ctr" rtl="0">
              <a:spcBef>
                <a:spcPts val="0"/>
              </a:spcBef>
              <a:spcAft>
                <a:spcPts val="0"/>
              </a:spcAft>
              <a:buSzPts val="1800"/>
              <a:buNone/>
              <a:defRPr sz="2400"/>
            </a:lvl5pPr>
            <a:lvl6pPr lvl="5" algn="ctr" rtl="0">
              <a:spcBef>
                <a:spcPts val="0"/>
              </a:spcBef>
              <a:spcAft>
                <a:spcPts val="0"/>
              </a:spcAft>
              <a:buSzPts val="1800"/>
              <a:buNone/>
              <a:defRPr sz="2400"/>
            </a:lvl6pPr>
            <a:lvl7pPr lvl="6" algn="ctr" rtl="0">
              <a:spcBef>
                <a:spcPts val="0"/>
              </a:spcBef>
              <a:spcAft>
                <a:spcPts val="0"/>
              </a:spcAft>
              <a:buSzPts val="1800"/>
              <a:buNone/>
              <a:defRPr sz="2400"/>
            </a:lvl7pPr>
            <a:lvl8pPr lvl="7" algn="ctr" rtl="0">
              <a:spcBef>
                <a:spcPts val="0"/>
              </a:spcBef>
              <a:spcAft>
                <a:spcPts val="0"/>
              </a:spcAft>
              <a:buSzPts val="1800"/>
              <a:buNone/>
              <a:defRPr sz="2400"/>
            </a:lvl8pPr>
            <a:lvl9pPr lvl="8" algn="ctr" rtl="0">
              <a:spcBef>
                <a:spcPts val="0"/>
              </a:spcBef>
              <a:spcAft>
                <a:spcPts val="0"/>
              </a:spcAft>
              <a:buSzPts val="1800"/>
              <a:buNone/>
              <a:defRPr sz="2400"/>
            </a:lvl9pPr>
          </a:lstStyle>
          <a:p>
            <a:r>
              <a:rPr lang="it-IT"/>
              <a:t>Fare clic per modificare lo stile del titolo dello schema</a:t>
            </a:r>
            <a:endParaRPr/>
          </a:p>
        </p:txBody>
      </p:sp>
      <p:sp>
        <p:nvSpPr>
          <p:cNvPr id="261" name="Google Shape;261;p20"/>
          <p:cNvSpPr txBox="1">
            <a:spLocks noGrp="1"/>
          </p:cNvSpPr>
          <p:nvPr>
            <p:ph type="subTitle" idx="13"/>
          </p:nvPr>
        </p:nvSpPr>
        <p:spPr>
          <a:xfrm>
            <a:off x="8214576" y="2786100"/>
            <a:ext cx="3017600" cy="7636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200"/>
              <a:buNone/>
              <a:defRPr/>
            </a:lvl1pPr>
            <a:lvl2pPr lvl="1" algn="ctr" rtl="0">
              <a:spcBef>
                <a:spcPts val="0"/>
              </a:spcBef>
              <a:spcAft>
                <a:spcPts val="0"/>
              </a:spcAft>
              <a:buSzPts val="1200"/>
              <a:buNone/>
              <a:defRPr/>
            </a:lvl2pPr>
            <a:lvl3pPr lvl="2" algn="ctr" rtl="0">
              <a:spcBef>
                <a:spcPts val="0"/>
              </a:spcBef>
              <a:spcAft>
                <a:spcPts val="0"/>
              </a:spcAft>
              <a:buSzPts val="1200"/>
              <a:buNone/>
              <a:defRPr/>
            </a:lvl3pPr>
            <a:lvl4pPr lvl="3" algn="ctr" rtl="0">
              <a:spcBef>
                <a:spcPts val="0"/>
              </a:spcBef>
              <a:spcAft>
                <a:spcPts val="0"/>
              </a:spcAft>
              <a:buSzPts val="1200"/>
              <a:buNone/>
              <a:defRPr/>
            </a:lvl4pPr>
            <a:lvl5pPr lvl="4" algn="ctr" rtl="0">
              <a:spcBef>
                <a:spcPts val="0"/>
              </a:spcBef>
              <a:spcAft>
                <a:spcPts val="0"/>
              </a:spcAft>
              <a:buSzPts val="1200"/>
              <a:buNone/>
              <a:defRPr/>
            </a:lvl5pPr>
            <a:lvl6pPr lvl="5" algn="ctr" rtl="0">
              <a:spcBef>
                <a:spcPts val="0"/>
              </a:spcBef>
              <a:spcAft>
                <a:spcPts val="0"/>
              </a:spcAft>
              <a:buSzPts val="1200"/>
              <a:buNone/>
              <a:defRPr/>
            </a:lvl6pPr>
            <a:lvl7pPr lvl="6" algn="ctr" rtl="0">
              <a:spcBef>
                <a:spcPts val="0"/>
              </a:spcBef>
              <a:spcAft>
                <a:spcPts val="0"/>
              </a:spcAft>
              <a:buSzPts val="1200"/>
              <a:buNone/>
              <a:defRPr/>
            </a:lvl7pPr>
            <a:lvl8pPr lvl="7" algn="ctr" rtl="0">
              <a:spcBef>
                <a:spcPts val="0"/>
              </a:spcBef>
              <a:spcAft>
                <a:spcPts val="0"/>
              </a:spcAft>
              <a:buSzPts val="1200"/>
              <a:buNone/>
              <a:defRPr/>
            </a:lvl8pPr>
            <a:lvl9pPr lvl="8" algn="ctr" rtl="0">
              <a:spcBef>
                <a:spcPts val="0"/>
              </a:spcBef>
              <a:spcAft>
                <a:spcPts val="0"/>
              </a:spcAft>
              <a:buSzPts val="1200"/>
              <a:buNone/>
              <a:defRPr/>
            </a:lvl9pPr>
          </a:lstStyle>
          <a:p>
            <a:r>
              <a:rPr lang="it-IT"/>
              <a:t>Fare clic per modificare lo stile del sottotitolo dello schema</a:t>
            </a:r>
            <a:endParaRPr/>
          </a:p>
        </p:txBody>
      </p:sp>
      <p:sp>
        <p:nvSpPr>
          <p:cNvPr id="262" name="Google Shape;262;p20"/>
          <p:cNvSpPr txBox="1">
            <a:spLocks noGrp="1"/>
          </p:cNvSpPr>
          <p:nvPr>
            <p:ph type="title" idx="14"/>
          </p:nvPr>
        </p:nvSpPr>
        <p:spPr>
          <a:xfrm>
            <a:off x="8214584" y="4293967"/>
            <a:ext cx="3017600" cy="5248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1800"/>
              <a:buNone/>
              <a:defRPr sz="2400"/>
            </a:lvl1pPr>
            <a:lvl2pPr lvl="1" algn="ctr" rtl="0">
              <a:spcBef>
                <a:spcPts val="0"/>
              </a:spcBef>
              <a:spcAft>
                <a:spcPts val="0"/>
              </a:spcAft>
              <a:buSzPts val="1800"/>
              <a:buNone/>
              <a:defRPr sz="2400"/>
            </a:lvl2pPr>
            <a:lvl3pPr lvl="2" algn="ctr" rtl="0">
              <a:spcBef>
                <a:spcPts val="0"/>
              </a:spcBef>
              <a:spcAft>
                <a:spcPts val="0"/>
              </a:spcAft>
              <a:buSzPts val="1800"/>
              <a:buNone/>
              <a:defRPr sz="2400"/>
            </a:lvl3pPr>
            <a:lvl4pPr lvl="3" algn="ctr" rtl="0">
              <a:spcBef>
                <a:spcPts val="0"/>
              </a:spcBef>
              <a:spcAft>
                <a:spcPts val="0"/>
              </a:spcAft>
              <a:buSzPts val="1800"/>
              <a:buNone/>
              <a:defRPr sz="2400"/>
            </a:lvl4pPr>
            <a:lvl5pPr lvl="4" algn="ctr" rtl="0">
              <a:spcBef>
                <a:spcPts val="0"/>
              </a:spcBef>
              <a:spcAft>
                <a:spcPts val="0"/>
              </a:spcAft>
              <a:buSzPts val="1800"/>
              <a:buNone/>
              <a:defRPr sz="2400"/>
            </a:lvl5pPr>
            <a:lvl6pPr lvl="5" algn="ctr" rtl="0">
              <a:spcBef>
                <a:spcPts val="0"/>
              </a:spcBef>
              <a:spcAft>
                <a:spcPts val="0"/>
              </a:spcAft>
              <a:buSzPts val="1800"/>
              <a:buNone/>
              <a:defRPr sz="2400"/>
            </a:lvl6pPr>
            <a:lvl7pPr lvl="6" algn="ctr" rtl="0">
              <a:spcBef>
                <a:spcPts val="0"/>
              </a:spcBef>
              <a:spcAft>
                <a:spcPts val="0"/>
              </a:spcAft>
              <a:buSzPts val="1800"/>
              <a:buNone/>
              <a:defRPr sz="2400"/>
            </a:lvl7pPr>
            <a:lvl8pPr lvl="7" algn="ctr" rtl="0">
              <a:spcBef>
                <a:spcPts val="0"/>
              </a:spcBef>
              <a:spcAft>
                <a:spcPts val="0"/>
              </a:spcAft>
              <a:buSzPts val="1800"/>
              <a:buNone/>
              <a:defRPr sz="2400"/>
            </a:lvl8pPr>
            <a:lvl9pPr lvl="8" algn="ctr" rtl="0">
              <a:spcBef>
                <a:spcPts val="0"/>
              </a:spcBef>
              <a:spcAft>
                <a:spcPts val="0"/>
              </a:spcAft>
              <a:buSzPts val="1800"/>
              <a:buNone/>
              <a:defRPr sz="2400"/>
            </a:lvl9pPr>
          </a:lstStyle>
          <a:p>
            <a:r>
              <a:rPr lang="it-IT"/>
              <a:t>Fare clic per modificare lo stile del titolo dello schema</a:t>
            </a:r>
            <a:endParaRPr/>
          </a:p>
        </p:txBody>
      </p:sp>
      <p:sp>
        <p:nvSpPr>
          <p:cNvPr id="263" name="Google Shape;263;p20"/>
          <p:cNvSpPr txBox="1">
            <a:spLocks noGrp="1"/>
          </p:cNvSpPr>
          <p:nvPr>
            <p:ph type="subTitle" idx="15"/>
          </p:nvPr>
        </p:nvSpPr>
        <p:spPr>
          <a:xfrm>
            <a:off x="8214576" y="4818767"/>
            <a:ext cx="3017600" cy="7636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200"/>
              <a:buNone/>
              <a:defRPr/>
            </a:lvl1pPr>
            <a:lvl2pPr lvl="1" algn="ctr" rtl="0">
              <a:spcBef>
                <a:spcPts val="0"/>
              </a:spcBef>
              <a:spcAft>
                <a:spcPts val="0"/>
              </a:spcAft>
              <a:buSzPts val="1200"/>
              <a:buNone/>
              <a:defRPr/>
            </a:lvl2pPr>
            <a:lvl3pPr lvl="2" algn="ctr" rtl="0">
              <a:spcBef>
                <a:spcPts val="0"/>
              </a:spcBef>
              <a:spcAft>
                <a:spcPts val="0"/>
              </a:spcAft>
              <a:buSzPts val="1200"/>
              <a:buNone/>
              <a:defRPr/>
            </a:lvl3pPr>
            <a:lvl4pPr lvl="3" algn="ctr" rtl="0">
              <a:spcBef>
                <a:spcPts val="0"/>
              </a:spcBef>
              <a:spcAft>
                <a:spcPts val="0"/>
              </a:spcAft>
              <a:buSzPts val="1200"/>
              <a:buNone/>
              <a:defRPr/>
            </a:lvl4pPr>
            <a:lvl5pPr lvl="4" algn="ctr" rtl="0">
              <a:spcBef>
                <a:spcPts val="0"/>
              </a:spcBef>
              <a:spcAft>
                <a:spcPts val="0"/>
              </a:spcAft>
              <a:buSzPts val="1200"/>
              <a:buNone/>
              <a:defRPr/>
            </a:lvl5pPr>
            <a:lvl6pPr lvl="5" algn="ctr" rtl="0">
              <a:spcBef>
                <a:spcPts val="0"/>
              </a:spcBef>
              <a:spcAft>
                <a:spcPts val="0"/>
              </a:spcAft>
              <a:buSzPts val="1200"/>
              <a:buNone/>
              <a:defRPr/>
            </a:lvl6pPr>
            <a:lvl7pPr lvl="6" algn="ctr" rtl="0">
              <a:spcBef>
                <a:spcPts val="0"/>
              </a:spcBef>
              <a:spcAft>
                <a:spcPts val="0"/>
              </a:spcAft>
              <a:buSzPts val="1200"/>
              <a:buNone/>
              <a:defRPr/>
            </a:lvl7pPr>
            <a:lvl8pPr lvl="7" algn="ctr" rtl="0">
              <a:spcBef>
                <a:spcPts val="0"/>
              </a:spcBef>
              <a:spcAft>
                <a:spcPts val="0"/>
              </a:spcAft>
              <a:buSzPts val="1200"/>
              <a:buNone/>
              <a:defRPr/>
            </a:lvl8pPr>
            <a:lvl9pPr lvl="8" algn="ctr" rtl="0">
              <a:spcBef>
                <a:spcPts val="0"/>
              </a:spcBef>
              <a:spcAft>
                <a:spcPts val="0"/>
              </a:spcAft>
              <a:buSzPts val="1200"/>
              <a:buNone/>
              <a:defRPr/>
            </a:lvl9pPr>
          </a:lstStyle>
          <a:p>
            <a:r>
              <a:rPr lang="it-IT"/>
              <a:t>Fare clic per modificare lo stile del sottotitolo dello schema</a:t>
            </a:r>
            <a:endParaRPr/>
          </a:p>
        </p:txBody>
      </p:sp>
      <p:pic>
        <p:nvPicPr>
          <p:cNvPr id="264" name="Google Shape;264;p20"/>
          <p:cNvPicPr preferRelativeResize="0"/>
          <p:nvPr/>
        </p:nvPicPr>
        <p:blipFill>
          <a:blip r:embed="rId2">
            <a:alphaModFix/>
          </a:blip>
          <a:stretch>
            <a:fillRect/>
          </a:stretch>
        </p:blipFill>
        <p:spPr>
          <a:xfrm flipH="1">
            <a:off x="-787099" y="5442756"/>
            <a:ext cx="1789033" cy="2338467"/>
          </a:xfrm>
          <a:prstGeom prst="rect">
            <a:avLst/>
          </a:prstGeom>
          <a:noFill/>
          <a:ln>
            <a:noFill/>
          </a:ln>
        </p:spPr>
      </p:pic>
      <p:pic>
        <p:nvPicPr>
          <p:cNvPr id="265" name="Google Shape;265;p20"/>
          <p:cNvPicPr preferRelativeResize="0"/>
          <p:nvPr/>
        </p:nvPicPr>
        <p:blipFill>
          <a:blip r:embed="rId3">
            <a:alphaModFix/>
          </a:blip>
          <a:stretch>
            <a:fillRect/>
          </a:stretch>
        </p:blipFill>
        <p:spPr>
          <a:xfrm flipH="1">
            <a:off x="165525" y="6260487"/>
            <a:ext cx="625467" cy="693347"/>
          </a:xfrm>
          <a:prstGeom prst="rect">
            <a:avLst/>
          </a:prstGeom>
          <a:noFill/>
          <a:ln>
            <a:noFill/>
          </a:ln>
        </p:spPr>
      </p:pic>
      <p:pic>
        <p:nvPicPr>
          <p:cNvPr id="266" name="Google Shape;266;p20"/>
          <p:cNvPicPr preferRelativeResize="0"/>
          <p:nvPr/>
        </p:nvPicPr>
        <p:blipFill>
          <a:blip r:embed="rId4">
            <a:alphaModFix/>
          </a:blip>
          <a:stretch>
            <a:fillRect/>
          </a:stretch>
        </p:blipFill>
        <p:spPr>
          <a:xfrm flipH="1">
            <a:off x="-338664" y="5396240"/>
            <a:ext cx="625467" cy="700933"/>
          </a:xfrm>
          <a:prstGeom prst="rect">
            <a:avLst/>
          </a:prstGeom>
          <a:noFill/>
          <a:ln>
            <a:noFill/>
          </a:ln>
        </p:spPr>
      </p:pic>
      <p:pic>
        <p:nvPicPr>
          <p:cNvPr id="267" name="Google Shape;267;p20"/>
          <p:cNvPicPr preferRelativeResize="0"/>
          <p:nvPr/>
        </p:nvPicPr>
        <p:blipFill>
          <a:blip r:embed="rId5">
            <a:alphaModFix/>
          </a:blip>
          <a:stretch>
            <a:fillRect/>
          </a:stretch>
        </p:blipFill>
        <p:spPr>
          <a:xfrm>
            <a:off x="10867790" y="-614611"/>
            <a:ext cx="2081601" cy="1946093"/>
          </a:xfrm>
          <a:prstGeom prst="rect">
            <a:avLst/>
          </a:prstGeom>
          <a:noFill/>
          <a:ln>
            <a:noFill/>
          </a:ln>
        </p:spPr>
      </p:pic>
      <p:pic>
        <p:nvPicPr>
          <p:cNvPr id="268" name="Google Shape;268;p20"/>
          <p:cNvPicPr preferRelativeResize="0"/>
          <p:nvPr/>
        </p:nvPicPr>
        <p:blipFill>
          <a:blip r:embed="rId6">
            <a:alphaModFix/>
          </a:blip>
          <a:stretch>
            <a:fillRect/>
          </a:stretch>
        </p:blipFill>
        <p:spPr>
          <a:xfrm>
            <a:off x="10816923" y="230382"/>
            <a:ext cx="625467" cy="698196"/>
          </a:xfrm>
          <a:prstGeom prst="rect">
            <a:avLst/>
          </a:prstGeom>
          <a:noFill/>
          <a:ln>
            <a:noFill/>
          </a:ln>
        </p:spPr>
      </p:pic>
      <p:pic>
        <p:nvPicPr>
          <p:cNvPr id="269" name="Google Shape;269;p20"/>
          <p:cNvPicPr preferRelativeResize="0"/>
          <p:nvPr/>
        </p:nvPicPr>
        <p:blipFill>
          <a:blip r:embed="rId3">
            <a:alphaModFix/>
          </a:blip>
          <a:stretch>
            <a:fillRect/>
          </a:stretch>
        </p:blipFill>
        <p:spPr>
          <a:xfrm>
            <a:off x="11861859" y="1269245"/>
            <a:ext cx="625467" cy="693347"/>
          </a:xfrm>
          <a:prstGeom prst="rect">
            <a:avLst/>
          </a:prstGeom>
          <a:noFill/>
          <a:ln>
            <a:noFill/>
          </a:ln>
        </p:spPr>
      </p:pic>
      <p:pic>
        <p:nvPicPr>
          <p:cNvPr id="270" name="Google Shape;270;p20"/>
          <p:cNvPicPr preferRelativeResize="0"/>
          <p:nvPr/>
        </p:nvPicPr>
        <p:blipFill>
          <a:blip r:embed="rId6">
            <a:alphaModFix/>
          </a:blip>
          <a:stretch>
            <a:fillRect/>
          </a:stretch>
        </p:blipFill>
        <p:spPr>
          <a:xfrm>
            <a:off x="47323" y="125849"/>
            <a:ext cx="625467" cy="698196"/>
          </a:xfrm>
          <a:prstGeom prst="rect">
            <a:avLst/>
          </a:prstGeom>
          <a:noFill/>
          <a:ln>
            <a:noFill/>
          </a:ln>
        </p:spPr>
      </p:pic>
      <p:pic>
        <p:nvPicPr>
          <p:cNvPr id="271" name="Google Shape;271;p20"/>
          <p:cNvPicPr preferRelativeResize="0"/>
          <p:nvPr/>
        </p:nvPicPr>
        <p:blipFill>
          <a:blip r:embed="rId3">
            <a:alphaModFix/>
          </a:blip>
          <a:stretch>
            <a:fillRect/>
          </a:stretch>
        </p:blipFill>
        <p:spPr>
          <a:xfrm>
            <a:off x="11168259" y="6097179"/>
            <a:ext cx="625467" cy="693347"/>
          </a:xfrm>
          <a:prstGeom prst="rect">
            <a:avLst/>
          </a:prstGeom>
          <a:noFill/>
          <a:ln>
            <a:noFill/>
          </a:ln>
        </p:spPr>
      </p:pic>
      <p:pic>
        <p:nvPicPr>
          <p:cNvPr id="272" name="Google Shape;272;p20"/>
          <p:cNvPicPr preferRelativeResize="0"/>
          <p:nvPr/>
        </p:nvPicPr>
        <p:blipFill>
          <a:blip r:embed="rId4">
            <a:alphaModFix/>
          </a:blip>
          <a:stretch>
            <a:fillRect/>
          </a:stretch>
        </p:blipFill>
        <p:spPr>
          <a:xfrm flipH="1">
            <a:off x="11512736" y="5515607"/>
            <a:ext cx="625467" cy="700933"/>
          </a:xfrm>
          <a:prstGeom prst="rect">
            <a:avLst/>
          </a:prstGeom>
          <a:noFill/>
          <a:ln>
            <a:noFill/>
          </a:ln>
        </p:spPr>
      </p:pic>
    </p:spTree>
    <p:extLst>
      <p:ext uri="{BB962C8B-B14F-4D97-AF65-F5344CB8AC3E}">
        <p14:creationId xmlns:p14="http://schemas.microsoft.com/office/powerpoint/2010/main" val="161861134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Layout personalizza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8078F1F-B027-1D0B-10F2-3A2B76B1649C}"/>
              </a:ext>
            </a:extLst>
          </p:cNvPr>
          <p:cNvSpPr>
            <a:spLocks noGrp="1"/>
          </p:cNvSpPr>
          <p:nvPr>
            <p:ph type="title"/>
          </p:nvPr>
        </p:nvSpPr>
        <p:spPr/>
        <p:txBody>
          <a:bodyPr/>
          <a:lstStyle/>
          <a:p>
            <a:r>
              <a:rPr lang="it-IT"/>
              <a:t>Fare clic per modificare lo stile del titolo dello schema</a:t>
            </a:r>
            <a:endParaRPr lang="en-GB"/>
          </a:p>
        </p:txBody>
      </p:sp>
    </p:spTree>
    <p:extLst>
      <p:ext uri="{BB962C8B-B14F-4D97-AF65-F5344CB8AC3E}">
        <p14:creationId xmlns:p14="http://schemas.microsoft.com/office/powerpoint/2010/main" val="78843250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ext ">
  <p:cSld name="Title and text ">
    <p:spTree>
      <p:nvGrpSpPr>
        <p:cNvPr id="1" name="Shape 292"/>
        <p:cNvGrpSpPr/>
        <p:nvPr/>
      </p:nvGrpSpPr>
      <p:grpSpPr>
        <a:xfrm>
          <a:off x="0" y="0"/>
          <a:ext cx="0" cy="0"/>
          <a:chOff x="0" y="0"/>
          <a:chExt cx="0" cy="0"/>
        </a:xfrm>
      </p:grpSpPr>
      <p:sp>
        <p:nvSpPr>
          <p:cNvPr id="293" name="Google Shape;293;p22"/>
          <p:cNvSpPr txBox="1">
            <a:spLocks noGrp="1"/>
          </p:cNvSpPr>
          <p:nvPr>
            <p:ph type="title"/>
          </p:nvPr>
        </p:nvSpPr>
        <p:spPr>
          <a:xfrm>
            <a:off x="960000" y="1445067"/>
            <a:ext cx="4550800" cy="24572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5333"/>
            </a:lvl1pPr>
            <a:lvl2pPr lvl="1" rtl="0">
              <a:spcBef>
                <a:spcPts val="0"/>
              </a:spcBef>
              <a:spcAft>
                <a:spcPts val="0"/>
              </a:spcAft>
              <a:buSzPts val="2400"/>
              <a:buNone/>
              <a:defRPr sz="3200"/>
            </a:lvl2pPr>
            <a:lvl3pPr lvl="2" rtl="0">
              <a:spcBef>
                <a:spcPts val="0"/>
              </a:spcBef>
              <a:spcAft>
                <a:spcPts val="0"/>
              </a:spcAft>
              <a:buSzPts val="2400"/>
              <a:buNone/>
              <a:defRPr sz="3200"/>
            </a:lvl3pPr>
            <a:lvl4pPr lvl="3" rtl="0">
              <a:spcBef>
                <a:spcPts val="0"/>
              </a:spcBef>
              <a:spcAft>
                <a:spcPts val="0"/>
              </a:spcAft>
              <a:buSzPts val="2400"/>
              <a:buNone/>
              <a:defRPr sz="3200"/>
            </a:lvl4pPr>
            <a:lvl5pPr lvl="4" rtl="0">
              <a:spcBef>
                <a:spcPts val="0"/>
              </a:spcBef>
              <a:spcAft>
                <a:spcPts val="0"/>
              </a:spcAft>
              <a:buSzPts val="2400"/>
              <a:buNone/>
              <a:defRPr sz="3200"/>
            </a:lvl5pPr>
            <a:lvl6pPr lvl="5" rtl="0">
              <a:spcBef>
                <a:spcPts val="0"/>
              </a:spcBef>
              <a:spcAft>
                <a:spcPts val="0"/>
              </a:spcAft>
              <a:buSzPts val="2400"/>
              <a:buNone/>
              <a:defRPr sz="3200"/>
            </a:lvl6pPr>
            <a:lvl7pPr lvl="6" rtl="0">
              <a:spcBef>
                <a:spcPts val="0"/>
              </a:spcBef>
              <a:spcAft>
                <a:spcPts val="0"/>
              </a:spcAft>
              <a:buSzPts val="2400"/>
              <a:buNone/>
              <a:defRPr sz="3200"/>
            </a:lvl7pPr>
            <a:lvl8pPr lvl="7" rtl="0">
              <a:spcBef>
                <a:spcPts val="0"/>
              </a:spcBef>
              <a:spcAft>
                <a:spcPts val="0"/>
              </a:spcAft>
              <a:buSzPts val="2400"/>
              <a:buNone/>
              <a:defRPr sz="3200"/>
            </a:lvl8pPr>
            <a:lvl9pPr lvl="8" rtl="0">
              <a:spcBef>
                <a:spcPts val="0"/>
              </a:spcBef>
              <a:spcAft>
                <a:spcPts val="0"/>
              </a:spcAft>
              <a:buSzPts val="2400"/>
              <a:buNone/>
              <a:defRPr sz="3200"/>
            </a:lvl9pPr>
          </a:lstStyle>
          <a:p>
            <a:r>
              <a:rPr lang="it-IT"/>
              <a:t>Fare clic per modificare lo stile del titolo dello schema</a:t>
            </a:r>
            <a:endParaRPr/>
          </a:p>
        </p:txBody>
      </p:sp>
      <p:sp>
        <p:nvSpPr>
          <p:cNvPr id="294" name="Google Shape;294;p22"/>
          <p:cNvSpPr txBox="1">
            <a:spLocks noGrp="1"/>
          </p:cNvSpPr>
          <p:nvPr>
            <p:ph type="subTitle" idx="1"/>
          </p:nvPr>
        </p:nvSpPr>
        <p:spPr>
          <a:xfrm>
            <a:off x="960000" y="3901697"/>
            <a:ext cx="4550800" cy="1780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200"/>
              <a:buNone/>
              <a:defRPr sz="2400"/>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a:r>
              <a:rPr lang="it-IT"/>
              <a:t>Fare clic per modificare lo stile del sottotitolo dello schema</a:t>
            </a:r>
            <a:endParaRPr/>
          </a:p>
        </p:txBody>
      </p:sp>
      <p:pic>
        <p:nvPicPr>
          <p:cNvPr id="295" name="Google Shape;295;p22"/>
          <p:cNvPicPr preferRelativeResize="0"/>
          <p:nvPr/>
        </p:nvPicPr>
        <p:blipFill>
          <a:blip r:embed="rId2">
            <a:alphaModFix/>
          </a:blip>
          <a:stretch>
            <a:fillRect/>
          </a:stretch>
        </p:blipFill>
        <p:spPr>
          <a:xfrm rot="10800000">
            <a:off x="10678067" y="-199299"/>
            <a:ext cx="1783000" cy="1468333"/>
          </a:xfrm>
          <a:prstGeom prst="rect">
            <a:avLst/>
          </a:prstGeom>
          <a:noFill/>
          <a:ln>
            <a:noFill/>
          </a:ln>
        </p:spPr>
      </p:pic>
      <p:pic>
        <p:nvPicPr>
          <p:cNvPr id="296" name="Google Shape;296;p22"/>
          <p:cNvPicPr preferRelativeResize="0"/>
          <p:nvPr/>
        </p:nvPicPr>
        <p:blipFill>
          <a:blip r:embed="rId3">
            <a:alphaModFix/>
          </a:blip>
          <a:stretch>
            <a:fillRect/>
          </a:stretch>
        </p:blipFill>
        <p:spPr>
          <a:xfrm rot="10800000">
            <a:off x="11129128" y="177002"/>
            <a:ext cx="625467" cy="698196"/>
          </a:xfrm>
          <a:prstGeom prst="rect">
            <a:avLst/>
          </a:prstGeom>
          <a:noFill/>
          <a:ln>
            <a:noFill/>
          </a:ln>
        </p:spPr>
      </p:pic>
      <p:pic>
        <p:nvPicPr>
          <p:cNvPr id="297" name="Google Shape;297;p22"/>
          <p:cNvPicPr preferRelativeResize="0"/>
          <p:nvPr/>
        </p:nvPicPr>
        <p:blipFill>
          <a:blip r:embed="rId4">
            <a:alphaModFix/>
          </a:blip>
          <a:stretch>
            <a:fillRect/>
          </a:stretch>
        </p:blipFill>
        <p:spPr>
          <a:xfrm rot="10800000">
            <a:off x="11879539" y="-252057"/>
            <a:ext cx="625467" cy="700933"/>
          </a:xfrm>
          <a:prstGeom prst="rect">
            <a:avLst/>
          </a:prstGeom>
          <a:noFill/>
          <a:ln>
            <a:noFill/>
          </a:ln>
        </p:spPr>
      </p:pic>
      <p:pic>
        <p:nvPicPr>
          <p:cNvPr id="298" name="Google Shape;298;p22"/>
          <p:cNvPicPr preferRelativeResize="0"/>
          <p:nvPr/>
        </p:nvPicPr>
        <p:blipFill>
          <a:blip r:embed="rId5">
            <a:alphaModFix/>
          </a:blip>
          <a:stretch>
            <a:fillRect/>
          </a:stretch>
        </p:blipFill>
        <p:spPr>
          <a:xfrm rot="10800000">
            <a:off x="-422089" y="5708290"/>
            <a:ext cx="2081601" cy="1946093"/>
          </a:xfrm>
          <a:prstGeom prst="rect">
            <a:avLst/>
          </a:prstGeom>
          <a:noFill/>
          <a:ln>
            <a:noFill/>
          </a:ln>
        </p:spPr>
      </p:pic>
      <p:pic>
        <p:nvPicPr>
          <p:cNvPr id="299" name="Google Shape;299;p22"/>
          <p:cNvPicPr preferRelativeResize="0"/>
          <p:nvPr/>
        </p:nvPicPr>
        <p:blipFill>
          <a:blip r:embed="rId4">
            <a:alphaModFix/>
          </a:blip>
          <a:stretch>
            <a:fillRect/>
          </a:stretch>
        </p:blipFill>
        <p:spPr>
          <a:xfrm rot="10800000">
            <a:off x="48813" y="6109903"/>
            <a:ext cx="625467" cy="700933"/>
          </a:xfrm>
          <a:prstGeom prst="rect">
            <a:avLst/>
          </a:prstGeom>
          <a:noFill/>
          <a:ln>
            <a:noFill/>
          </a:ln>
        </p:spPr>
      </p:pic>
      <p:pic>
        <p:nvPicPr>
          <p:cNvPr id="300" name="Google Shape;300;p22"/>
          <p:cNvPicPr preferRelativeResize="0"/>
          <p:nvPr/>
        </p:nvPicPr>
        <p:blipFill>
          <a:blip r:embed="rId3">
            <a:alphaModFix/>
          </a:blip>
          <a:stretch>
            <a:fillRect/>
          </a:stretch>
        </p:blipFill>
        <p:spPr>
          <a:xfrm rot="10800000">
            <a:off x="1077991" y="6111289"/>
            <a:ext cx="625467" cy="698196"/>
          </a:xfrm>
          <a:prstGeom prst="rect">
            <a:avLst/>
          </a:prstGeom>
          <a:noFill/>
          <a:ln>
            <a:noFill/>
          </a:ln>
        </p:spPr>
      </p:pic>
      <p:pic>
        <p:nvPicPr>
          <p:cNvPr id="301" name="Google Shape;301;p22"/>
          <p:cNvPicPr preferRelativeResize="0"/>
          <p:nvPr/>
        </p:nvPicPr>
        <p:blipFill>
          <a:blip r:embed="rId6">
            <a:alphaModFix/>
          </a:blip>
          <a:stretch>
            <a:fillRect/>
          </a:stretch>
        </p:blipFill>
        <p:spPr>
          <a:xfrm>
            <a:off x="11182116" y="6164657"/>
            <a:ext cx="625467" cy="693347"/>
          </a:xfrm>
          <a:prstGeom prst="rect">
            <a:avLst/>
          </a:prstGeom>
          <a:noFill/>
          <a:ln>
            <a:noFill/>
          </a:ln>
        </p:spPr>
      </p:pic>
      <p:pic>
        <p:nvPicPr>
          <p:cNvPr id="302" name="Google Shape;302;p22"/>
          <p:cNvPicPr preferRelativeResize="0"/>
          <p:nvPr/>
        </p:nvPicPr>
        <p:blipFill>
          <a:blip r:embed="rId4">
            <a:alphaModFix/>
          </a:blip>
          <a:stretch>
            <a:fillRect/>
          </a:stretch>
        </p:blipFill>
        <p:spPr>
          <a:xfrm>
            <a:off x="89987" y="118284"/>
            <a:ext cx="625467" cy="700933"/>
          </a:xfrm>
          <a:prstGeom prst="rect">
            <a:avLst/>
          </a:prstGeom>
          <a:noFill/>
          <a:ln>
            <a:noFill/>
          </a:ln>
        </p:spPr>
      </p:pic>
      <p:pic>
        <p:nvPicPr>
          <p:cNvPr id="303" name="Google Shape;303;p22"/>
          <p:cNvPicPr preferRelativeResize="0"/>
          <p:nvPr/>
        </p:nvPicPr>
        <p:blipFill>
          <a:blip r:embed="rId3">
            <a:alphaModFix/>
          </a:blip>
          <a:stretch>
            <a:fillRect/>
          </a:stretch>
        </p:blipFill>
        <p:spPr>
          <a:xfrm>
            <a:off x="11527877" y="5568931"/>
            <a:ext cx="625467" cy="698196"/>
          </a:xfrm>
          <a:prstGeom prst="rect">
            <a:avLst/>
          </a:prstGeom>
          <a:noFill/>
          <a:ln>
            <a:noFill/>
          </a:ln>
        </p:spPr>
      </p:pic>
    </p:spTree>
    <p:extLst>
      <p:ext uri="{BB962C8B-B14F-4D97-AF65-F5344CB8AC3E}">
        <p14:creationId xmlns:p14="http://schemas.microsoft.com/office/powerpoint/2010/main" val="190301464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text  1">
  <p:cSld name="Title and text  1">
    <p:spTree>
      <p:nvGrpSpPr>
        <p:cNvPr id="1" name="Shape 304"/>
        <p:cNvGrpSpPr/>
        <p:nvPr/>
      </p:nvGrpSpPr>
      <p:grpSpPr>
        <a:xfrm>
          <a:off x="0" y="0"/>
          <a:ext cx="0" cy="0"/>
          <a:chOff x="0" y="0"/>
          <a:chExt cx="0" cy="0"/>
        </a:xfrm>
      </p:grpSpPr>
      <p:sp>
        <p:nvSpPr>
          <p:cNvPr id="305" name="Google Shape;305;p23"/>
          <p:cNvSpPr txBox="1">
            <a:spLocks noGrp="1"/>
          </p:cNvSpPr>
          <p:nvPr>
            <p:ph type="subTitle" idx="1"/>
          </p:nvPr>
        </p:nvSpPr>
        <p:spPr>
          <a:xfrm>
            <a:off x="960000" y="3106033"/>
            <a:ext cx="3612000" cy="1158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a:r>
              <a:rPr lang="it-IT"/>
              <a:t>Fare clic per modificare lo stile del sottotitolo dello schema</a:t>
            </a:r>
            <a:endParaRPr/>
          </a:p>
        </p:txBody>
      </p:sp>
      <p:sp>
        <p:nvSpPr>
          <p:cNvPr id="306" name="Google Shape;306;p23"/>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it-IT"/>
              <a:t>Fare clic per modificare lo stile del titolo dello schema</a:t>
            </a:r>
            <a:endParaRPr/>
          </a:p>
        </p:txBody>
      </p:sp>
      <p:pic>
        <p:nvPicPr>
          <p:cNvPr id="307" name="Google Shape;307;p23"/>
          <p:cNvPicPr preferRelativeResize="0"/>
          <p:nvPr/>
        </p:nvPicPr>
        <p:blipFill>
          <a:blip r:embed="rId2">
            <a:alphaModFix/>
          </a:blip>
          <a:stretch>
            <a:fillRect/>
          </a:stretch>
        </p:blipFill>
        <p:spPr>
          <a:xfrm>
            <a:off x="-1060077" y="-667044"/>
            <a:ext cx="2081601" cy="1946093"/>
          </a:xfrm>
          <a:prstGeom prst="rect">
            <a:avLst/>
          </a:prstGeom>
          <a:noFill/>
          <a:ln>
            <a:noFill/>
          </a:ln>
        </p:spPr>
      </p:pic>
      <p:pic>
        <p:nvPicPr>
          <p:cNvPr id="308" name="Google Shape;308;p23"/>
          <p:cNvPicPr preferRelativeResize="0"/>
          <p:nvPr/>
        </p:nvPicPr>
        <p:blipFill>
          <a:blip r:embed="rId3">
            <a:alphaModFix/>
          </a:blip>
          <a:stretch>
            <a:fillRect/>
          </a:stretch>
        </p:blipFill>
        <p:spPr>
          <a:xfrm>
            <a:off x="-74847" y="176503"/>
            <a:ext cx="625467" cy="700933"/>
          </a:xfrm>
          <a:prstGeom prst="rect">
            <a:avLst/>
          </a:prstGeom>
          <a:noFill/>
          <a:ln>
            <a:noFill/>
          </a:ln>
        </p:spPr>
      </p:pic>
      <p:pic>
        <p:nvPicPr>
          <p:cNvPr id="309" name="Google Shape;309;p23"/>
          <p:cNvPicPr preferRelativeResize="0"/>
          <p:nvPr/>
        </p:nvPicPr>
        <p:blipFill>
          <a:blip r:embed="rId4">
            <a:alphaModFix/>
          </a:blip>
          <a:stretch>
            <a:fillRect/>
          </a:stretch>
        </p:blipFill>
        <p:spPr>
          <a:xfrm flipH="1">
            <a:off x="10713531" y="5535092"/>
            <a:ext cx="1783000" cy="1468333"/>
          </a:xfrm>
          <a:prstGeom prst="rect">
            <a:avLst/>
          </a:prstGeom>
          <a:noFill/>
          <a:ln>
            <a:noFill/>
          </a:ln>
        </p:spPr>
      </p:pic>
      <p:pic>
        <p:nvPicPr>
          <p:cNvPr id="310" name="Google Shape;310;p23"/>
          <p:cNvPicPr preferRelativeResize="0"/>
          <p:nvPr/>
        </p:nvPicPr>
        <p:blipFill>
          <a:blip r:embed="rId5">
            <a:alphaModFix/>
          </a:blip>
          <a:stretch>
            <a:fillRect/>
          </a:stretch>
        </p:blipFill>
        <p:spPr>
          <a:xfrm flipH="1">
            <a:off x="10656317" y="5920171"/>
            <a:ext cx="625467" cy="698196"/>
          </a:xfrm>
          <a:prstGeom prst="rect">
            <a:avLst/>
          </a:prstGeom>
          <a:noFill/>
          <a:ln>
            <a:noFill/>
          </a:ln>
        </p:spPr>
      </p:pic>
      <p:pic>
        <p:nvPicPr>
          <p:cNvPr id="311" name="Google Shape;311;p23"/>
          <p:cNvPicPr preferRelativeResize="0"/>
          <p:nvPr/>
        </p:nvPicPr>
        <p:blipFill>
          <a:blip r:embed="rId3">
            <a:alphaModFix/>
          </a:blip>
          <a:stretch>
            <a:fillRect/>
          </a:stretch>
        </p:blipFill>
        <p:spPr>
          <a:xfrm flipH="1">
            <a:off x="11915003" y="6355251"/>
            <a:ext cx="625467" cy="700933"/>
          </a:xfrm>
          <a:prstGeom prst="rect">
            <a:avLst/>
          </a:prstGeom>
          <a:noFill/>
          <a:ln>
            <a:noFill/>
          </a:ln>
        </p:spPr>
      </p:pic>
      <p:pic>
        <p:nvPicPr>
          <p:cNvPr id="312" name="Google Shape;312;p23"/>
          <p:cNvPicPr preferRelativeResize="0"/>
          <p:nvPr/>
        </p:nvPicPr>
        <p:blipFill>
          <a:blip r:embed="rId6">
            <a:alphaModFix/>
          </a:blip>
          <a:stretch>
            <a:fillRect/>
          </a:stretch>
        </p:blipFill>
        <p:spPr>
          <a:xfrm flipH="1">
            <a:off x="11422631" y="5497423"/>
            <a:ext cx="625467" cy="693347"/>
          </a:xfrm>
          <a:prstGeom prst="rect">
            <a:avLst/>
          </a:prstGeom>
          <a:noFill/>
          <a:ln>
            <a:noFill/>
          </a:ln>
        </p:spPr>
      </p:pic>
      <p:pic>
        <p:nvPicPr>
          <p:cNvPr id="313" name="Google Shape;313;p23"/>
          <p:cNvPicPr preferRelativeResize="0"/>
          <p:nvPr/>
        </p:nvPicPr>
        <p:blipFill>
          <a:blip r:embed="rId3">
            <a:alphaModFix/>
          </a:blip>
          <a:stretch>
            <a:fillRect/>
          </a:stretch>
        </p:blipFill>
        <p:spPr>
          <a:xfrm flipH="1">
            <a:off x="440036" y="6111551"/>
            <a:ext cx="625467" cy="700933"/>
          </a:xfrm>
          <a:prstGeom prst="rect">
            <a:avLst/>
          </a:prstGeom>
          <a:noFill/>
          <a:ln>
            <a:noFill/>
          </a:ln>
        </p:spPr>
      </p:pic>
      <p:pic>
        <p:nvPicPr>
          <p:cNvPr id="314" name="Google Shape;314;p23"/>
          <p:cNvPicPr preferRelativeResize="0"/>
          <p:nvPr/>
        </p:nvPicPr>
        <p:blipFill>
          <a:blip r:embed="rId6">
            <a:alphaModFix/>
          </a:blip>
          <a:stretch>
            <a:fillRect/>
          </a:stretch>
        </p:blipFill>
        <p:spPr>
          <a:xfrm flipH="1">
            <a:off x="81564" y="5535089"/>
            <a:ext cx="625467" cy="693347"/>
          </a:xfrm>
          <a:prstGeom prst="rect">
            <a:avLst/>
          </a:prstGeom>
          <a:noFill/>
          <a:ln>
            <a:noFill/>
          </a:ln>
        </p:spPr>
      </p:pic>
      <p:pic>
        <p:nvPicPr>
          <p:cNvPr id="315" name="Google Shape;315;p23"/>
          <p:cNvPicPr preferRelativeResize="0"/>
          <p:nvPr/>
        </p:nvPicPr>
        <p:blipFill>
          <a:blip r:embed="rId5">
            <a:alphaModFix/>
          </a:blip>
          <a:stretch>
            <a:fillRect/>
          </a:stretch>
        </p:blipFill>
        <p:spPr>
          <a:xfrm flipH="1">
            <a:off x="11492551" y="56705"/>
            <a:ext cx="625467" cy="698196"/>
          </a:xfrm>
          <a:prstGeom prst="rect">
            <a:avLst/>
          </a:prstGeom>
          <a:noFill/>
          <a:ln>
            <a:noFill/>
          </a:ln>
        </p:spPr>
      </p:pic>
    </p:spTree>
    <p:extLst>
      <p:ext uri="{BB962C8B-B14F-4D97-AF65-F5344CB8AC3E}">
        <p14:creationId xmlns:p14="http://schemas.microsoft.com/office/powerpoint/2010/main" val="8794853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only 1">
  <p:cSld name="Title only 1">
    <p:spTree>
      <p:nvGrpSpPr>
        <p:cNvPr id="1" name="Shape 316"/>
        <p:cNvGrpSpPr/>
        <p:nvPr/>
      </p:nvGrpSpPr>
      <p:grpSpPr>
        <a:xfrm>
          <a:off x="0" y="0"/>
          <a:ext cx="0" cy="0"/>
          <a:chOff x="0" y="0"/>
          <a:chExt cx="0" cy="0"/>
        </a:xfrm>
      </p:grpSpPr>
      <p:sp>
        <p:nvSpPr>
          <p:cNvPr id="317" name="Google Shape;317;p24"/>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it-IT"/>
              <a:t>Fare clic per modificare lo stile del titolo dello schema</a:t>
            </a:r>
            <a:endParaRPr/>
          </a:p>
        </p:txBody>
      </p:sp>
      <p:pic>
        <p:nvPicPr>
          <p:cNvPr id="318" name="Google Shape;318;p24"/>
          <p:cNvPicPr preferRelativeResize="0"/>
          <p:nvPr/>
        </p:nvPicPr>
        <p:blipFill>
          <a:blip r:embed="rId2">
            <a:alphaModFix/>
          </a:blip>
          <a:stretch>
            <a:fillRect/>
          </a:stretch>
        </p:blipFill>
        <p:spPr>
          <a:xfrm>
            <a:off x="-295031" y="-764933"/>
            <a:ext cx="2298068" cy="2787167"/>
          </a:xfrm>
          <a:prstGeom prst="rect">
            <a:avLst/>
          </a:prstGeom>
          <a:noFill/>
          <a:ln>
            <a:noFill/>
          </a:ln>
        </p:spPr>
      </p:pic>
      <p:pic>
        <p:nvPicPr>
          <p:cNvPr id="319" name="Google Shape;319;p24"/>
          <p:cNvPicPr preferRelativeResize="0"/>
          <p:nvPr/>
        </p:nvPicPr>
        <p:blipFill>
          <a:blip r:embed="rId3">
            <a:alphaModFix/>
          </a:blip>
          <a:stretch>
            <a:fillRect/>
          </a:stretch>
        </p:blipFill>
        <p:spPr>
          <a:xfrm rot="10800000" flipH="1">
            <a:off x="10401790" y="5575190"/>
            <a:ext cx="2081601" cy="1946093"/>
          </a:xfrm>
          <a:prstGeom prst="rect">
            <a:avLst/>
          </a:prstGeom>
          <a:noFill/>
          <a:ln>
            <a:noFill/>
          </a:ln>
        </p:spPr>
      </p:pic>
      <p:pic>
        <p:nvPicPr>
          <p:cNvPr id="320" name="Google Shape;320;p24"/>
          <p:cNvPicPr preferRelativeResize="0"/>
          <p:nvPr/>
        </p:nvPicPr>
        <p:blipFill>
          <a:blip r:embed="rId4">
            <a:alphaModFix/>
          </a:blip>
          <a:stretch>
            <a:fillRect/>
          </a:stretch>
        </p:blipFill>
        <p:spPr>
          <a:xfrm>
            <a:off x="-346387" y="1365765"/>
            <a:ext cx="625467" cy="698196"/>
          </a:xfrm>
          <a:prstGeom prst="rect">
            <a:avLst/>
          </a:prstGeom>
          <a:noFill/>
          <a:ln>
            <a:noFill/>
          </a:ln>
        </p:spPr>
      </p:pic>
      <p:pic>
        <p:nvPicPr>
          <p:cNvPr id="321" name="Google Shape;321;p24"/>
          <p:cNvPicPr preferRelativeResize="0"/>
          <p:nvPr/>
        </p:nvPicPr>
        <p:blipFill>
          <a:blip r:embed="rId5">
            <a:alphaModFix/>
          </a:blip>
          <a:stretch>
            <a:fillRect/>
          </a:stretch>
        </p:blipFill>
        <p:spPr>
          <a:xfrm>
            <a:off x="11895987" y="5968351"/>
            <a:ext cx="625467" cy="700933"/>
          </a:xfrm>
          <a:prstGeom prst="rect">
            <a:avLst/>
          </a:prstGeom>
          <a:noFill/>
          <a:ln>
            <a:noFill/>
          </a:ln>
        </p:spPr>
      </p:pic>
      <p:pic>
        <p:nvPicPr>
          <p:cNvPr id="322" name="Google Shape;322;p24"/>
          <p:cNvPicPr preferRelativeResize="0"/>
          <p:nvPr/>
        </p:nvPicPr>
        <p:blipFill>
          <a:blip r:embed="rId6">
            <a:alphaModFix/>
          </a:blip>
          <a:stretch>
            <a:fillRect/>
          </a:stretch>
        </p:blipFill>
        <p:spPr>
          <a:xfrm>
            <a:off x="-79118" y="63764"/>
            <a:ext cx="625467" cy="693347"/>
          </a:xfrm>
          <a:prstGeom prst="rect">
            <a:avLst/>
          </a:prstGeom>
          <a:noFill/>
          <a:ln>
            <a:noFill/>
          </a:ln>
        </p:spPr>
      </p:pic>
      <p:pic>
        <p:nvPicPr>
          <p:cNvPr id="323" name="Google Shape;323;p24"/>
          <p:cNvPicPr preferRelativeResize="0"/>
          <p:nvPr/>
        </p:nvPicPr>
        <p:blipFill>
          <a:blip r:embed="rId4">
            <a:alphaModFix/>
          </a:blip>
          <a:stretch>
            <a:fillRect/>
          </a:stretch>
        </p:blipFill>
        <p:spPr>
          <a:xfrm>
            <a:off x="10366644" y="5969731"/>
            <a:ext cx="625467" cy="698196"/>
          </a:xfrm>
          <a:prstGeom prst="rect">
            <a:avLst/>
          </a:prstGeom>
          <a:noFill/>
          <a:ln>
            <a:noFill/>
          </a:ln>
        </p:spPr>
      </p:pic>
      <p:pic>
        <p:nvPicPr>
          <p:cNvPr id="324" name="Google Shape;324;p24"/>
          <p:cNvPicPr preferRelativeResize="0"/>
          <p:nvPr/>
        </p:nvPicPr>
        <p:blipFill>
          <a:blip r:embed="rId4">
            <a:alphaModFix/>
          </a:blip>
          <a:stretch>
            <a:fillRect/>
          </a:stretch>
        </p:blipFill>
        <p:spPr>
          <a:xfrm>
            <a:off x="178513" y="6243831"/>
            <a:ext cx="625467" cy="698196"/>
          </a:xfrm>
          <a:prstGeom prst="rect">
            <a:avLst/>
          </a:prstGeom>
          <a:noFill/>
          <a:ln>
            <a:noFill/>
          </a:ln>
        </p:spPr>
      </p:pic>
      <p:pic>
        <p:nvPicPr>
          <p:cNvPr id="325" name="Google Shape;325;p24"/>
          <p:cNvPicPr preferRelativeResize="0"/>
          <p:nvPr/>
        </p:nvPicPr>
        <p:blipFill>
          <a:blip r:embed="rId6">
            <a:alphaModFix/>
          </a:blip>
          <a:stretch>
            <a:fillRect/>
          </a:stretch>
        </p:blipFill>
        <p:spPr>
          <a:xfrm>
            <a:off x="-133551" y="5695664"/>
            <a:ext cx="625467" cy="693347"/>
          </a:xfrm>
          <a:prstGeom prst="rect">
            <a:avLst/>
          </a:prstGeom>
          <a:noFill/>
          <a:ln>
            <a:noFill/>
          </a:ln>
        </p:spPr>
      </p:pic>
      <p:pic>
        <p:nvPicPr>
          <p:cNvPr id="326" name="Google Shape;326;p24"/>
          <p:cNvPicPr preferRelativeResize="0"/>
          <p:nvPr/>
        </p:nvPicPr>
        <p:blipFill>
          <a:blip r:embed="rId5">
            <a:alphaModFix/>
          </a:blip>
          <a:stretch>
            <a:fillRect/>
          </a:stretch>
        </p:blipFill>
        <p:spPr>
          <a:xfrm>
            <a:off x="11474920" y="59951"/>
            <a:ext cx="625467" cy="700933"/>
          </a:xfrm>
          <a:prstGeom prst="rect">
            <a:avLst/>
          </a:prstGeom>
          <a:noFill/>
          <a:ln>
            <a:noFill/>
          </a:ln>
        </p:spPr>
      </p:pic>
      <p:pic>
        <p:nvPicPr>
          <p:cNvPr id="327" name="Google Shape;327;p24"/>
          <p:cNvPicPr preferRelativeResize="0"/>
          <p:nvPr/>
        </p:nvPicPr>
        <p:blipFill>
          <a:blip r:embed="rId4">
            <a:alphaModFix/>
          </a:blip>
          <a:stretch>
            <a:fillRect/>
          </a:stretch>
        </p:blipFill>
        <p:spPr>
          <a:xfrm>
            <a:off x="11474944" y="760898"/>
            <a:ext cx="625467" cy="698196"/>
          </a:xfrm>
          <a:prstGeom prst="rect">
            <a:avLst/>
          </a:prstGeom>
          <a:noFill/>
          <a:ln>
            <a:noFill/>
          </a:ln>
        </p:spPr>
      </p:pic>
    </p:spTree>
    <p:extLst>
      <p:ext uri="{BB962C8B-B14F-4D97-AF65-F5344CB8AC3E}">
        <p14:creationId xmlns:p14="http://schemas.microsoft.com/office/powerpoint/2010/main" val="394570555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only 2">
  <p:cSld name="Title only 2">
    <p:spTree>
      <p:nvGrpSpPr>
        <p:cNvPr id="1" name="Shape 328"/>
        <p:cNvGrpSpPr/>
        <p:nvPr/>
      </p:nvGrpSpPr>
      <p:grpSpPr>
        <a:xfrm>
          <a:off x="0" y="0"/>
          <a:ext cx="0" cy="0"/>
          <a:chOff x="0" y="0"/>
          <a:chExt cx="0" cy="0"/>
        </a:xfrm>
      </p:grpSpPr>
      <p:sp>
        <p:nvSpPr>
          <p:cNvPr id="329" name="Google Shape;329;p25"/>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it-IT"/>
              <a:t>Fare clic per modificare lo stile del titolo dello schema</a:t>
            </a:r>
            <a:endParaRPr/>
          </a:p>
        </p:txBody>
      </p:sp>
      <p:pic>
        <p:nvPicPr>
          <p:cNvPr id="330" name="Google Shape;330;p25"/>
          <p:cNvPicPr preferRelativeResize="0"/>
          <p:nvPr/>
        </p:nvPicPr>
        <p:blipFill>
          <a:blip r:embed="rId2">
            <a:alphaModFix/>
          </a:blip>
          <a:stretch>
            <a:fillRect/>
          </a:stretch>
        </p:blipFill>
        <p:spPr>
          <a:xfrm flipH="1">
            <a:off x="-576067" y="5523110"/>
            <a:ext cx="1783000" cy="1468333"/>
          </a:xfrm>
          <a:prstGeom prst="rect">
            <a:avLst/>
          </a:prstGeom>
          <a:noFill/>
          <a:ln>
            <a:noFill/>
          </a:ln>
        </p:spPr>
      </p:pic>
      <p:pic>
        <p:nvPicPr>
          <p:cNvPr id="331" name="Google Shape;331;p25"/>
          <p:cNvPicPr preferRelativeResize="0"/>
          <p:nvPr/>
        </p:nvPicPr>
        <p:blipFill>
          <a:blip r:embed="rId3">
            <a:alphaModFix/>
          </a:blip>
          <a:stretch>
            <a:fillRect/>
          </a:stretch>
        </p:blipFill>
        <p:spPr>
          <a:xfrm flipH="1">
            <a:off x="-125006" y="5916947"/>
            <a:ext cx="625467" cy="698196"/>
          </a:xfrm>
          <a:prstGeom prst="rect">
            <a:avLst/>
          </a:prstGeom>
          <a:noFill/>
          <a:ln>
            <a:noFill/>
          </a:ln>
        </p:spPr>
      </p:pic>
      <p:pic>
        <p:nvPicPr>
          <p:cNvPr id="332" name="Google Shape;332;p25"/>
          <p:cNvPicPr preferRelativeResize="0"/>
          <p:nvPr/>
        </p:nvPicPr>
        <p:blipFill>
          <a:blip r:embed="rId4">
            <a:alphaModFix/>
          </a:blip>
          <a:stretch>
            <a:fillRect/>
          </a:stretch>
        </p:blipFill>
        <p:spPr>
          <a:xfrm flipH="1">
            <a:off x="625405" y="6343268"/>
            <a:ext cx="625467" cy="700933"/>
          </a:xfrm>
          <a:prstGeom prst="rect">
            <a:avLst/>
          </a:prstGeom>
          <a:noFill/>
          <a:ln>
            <a:noFill/>
          </a:ln>
        </p:spPr>
      </p:pic>
      <p:pic>
        <p:nvPicPr>
          <p:cNvPr id="333" name="Google Shape;333;p25"/>
          <p:cNvPicPr preferRelativeResize="0"/>
          <p:nvPr/>
        </p:nvPicPr>
        <p:blipFill>
          <a:blip r:embed="rId5">
            <a:alphaModFix/>
          </a:blip>
          <a:stretch>
            <a:fillRect/>
          </a:stretch>
        </p:blipFill>
        <p:spPr>
          <a:xfrm>
            <a:off x="10647424" y="-701277"/>
            <a:ext cx="2081601" cy="1946093"/>
          </a:xfrm>
          <a:prstGeom prst="rect">
            <a:avLst/>
          </a:prstGeom>
          <a:noFill/>
          <a:ln>
            <a:noFill/>
          </a:ln>
        </p:spPr>
      </p:pic>
      <p:pic>
        <p:nvPicPr>
          <p:cNvPr id="334" name="Google Shape;334;p25"/>
          <p:cNvPicPr preferRelativeResize="0"/>
          <p:nvPr/>
        </p:nvPicPr>
        <p:blipFill>
          <a:blip r:embed="rId4">
            <a:alphaModFix/>
          </a:blip>
          <a:stretch>
            <a:fillRect/>
          </a:stretch>
        </p:blipFill>
        <p:spPr>
          <a:xfrm>
            <a:off x="11632653" y="142270"/>
            <a:ext cx="625467" cy="700933"/>
          </a:xfrm>
          <a:prstGeom prst="rect">
            <a:avLst/>
          </a:prstGeom>
          <a:noFill/>
          <a:ln>
            <a:noFill/>
          </a:ln>
        </p:spPr>
      </p:pic>
      <p:pic>
        <p:nvPicPr>
          <p:cNvPr id="335" name="Google Shape;335;p25"/>
          <p:cNvPicPr preferRelativeResize="0"/>
          <p:nvPr/>
        </p:nvPicPr>
        <p:blipFill>
          <a:blip r:embed="rId3">
            <a:alphaModFix/>
          </a:blip>
          <a:stretch>
            <a:fillRect/>
          </a:stretch>
        </p:blipFill>
        <p:spPr>
          <a:xfrm>
            <a:off x="10603477" y="143622"/>
            <a:ext cx="625467" cy="698196"/>
          </a:xfrm>
          <a:prstGeom prst="rect">
            <a:avLst/>
          </a:prstGeom>
          <a:noFill/>
          <a:ln>
            <a:noFill/>
          </a:ln>
        </p:spPr>
      </p:pic>
      <p:pic>
        <p:nvPicPr>
          <p:cNvPr id="336" name="Google Shape;336;p25"/>
          <p:cNvPicPr preferRelativeResize="0"/>
          <p:nvPr/>
        </p:nvPicPr>
        <p:blipFill>
          <a:blip r:embed="rId6">
            <a:alphaModFix/>
          </a:blip>
          <a:stretch>
            <a:fillRect/>
          </a:stretch>
        </p:blipFill>
        <p:spPr>
          <a:xfrm>
            <a:off x="86249" y="86173"/>
            <a:ext cx="625467" cy="693347"/>
          </a:xfrm>
          <a:prstGeom prst="rect">
            <a:avLst/>
          </a:prstGeom>
          <a:noFill/>
          <a:ln>
            <a:noFill/>
          </a:ln>
        </p:spPr>
      </p:pic>
      <p:pic>
        <p:nvPicPr>
          <p:cNvPr id="337" name="Google Shape;337;p25"/>
          <p:cNvPicPr preferRelativeResize="0"/>
          <p:nvPr/>
        </p:nvPicPr>
        <p:blipFill>
          <a:blip r:embed="rId4">
            <a:alphaModFix/>
          </a:blip>
          <a:stretch>
            <a:fillRect/>
          </a:stretch>
        </p:blipFill>
        <p:spPr>
          <a:xfrm>
            <a:off x="10884620" y="6439951"/>
            <a:ext cx="625467" cy="700933"/>
          </a:xfrm>
          <a:prstGeom prst="rect">
            <a:avLst/>
          </a:prstGeom>
          <a:noFill/>
          <a:ln>
            <a:noFill/>
          </a:ln>
        </p:spPr>
      </p:pic>
      <p:pic>
        <p:nvPicPr>
          <p:cNvPr id="338" name="Google Shape;338;p25"/>
          <p:cNvPicPr preferRelativeResize="0"/>
          <p:nvPr/>
        </p:nvPicPr>
        <p:blipFill>
          <a:blip r:embed="rId3">
            <a:alphaModFix/>
          </a:blip>
          <a:stretch>
            <a:fillRect/>
          </a:stretch>
        </p:blipFill>
        <p:spPr>
          <a:xfrm>
            <a:off x="11510111" y="6089465"/>
            <a:ext cx="625467" cy="698196"/>
          </a:xfrm>
          <a:prstGeom prst="rect">
            <a:avLst/>
          </a:prstGeom>
          <a:noFill/>
          <a:ln>
            <a:noFill/>
          </a:ln>
        </p:spPr>
      </p:pic>
    </p:spTree>
    <p:extLst>
      <p:ext uri="{BB962C8B-B14F-4D97-AF65-F5344CB8AC3E}">
        <p14:creationId xmlns:p14="http://schemas.microsoft.com/office/powerpoint/2010/main" val="241178206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only 3">
  <p:cSld name="Title only 3">
    <p:spTree>
      <p:nvGrpSpPr>
        <p:cNvPr id="1" name="Shape 339"/>
        <p:cNvGrpSpPr/>
        <p:nvPr/>
      </p:nvGrpSpPr>
      <p:grpSpPr>
        <a:xfrm>
          <a:off x="0" y="0"/>
          <a:ext cx="0" cy="0"/>
          <a:chOff x="0" y="0"/>
          <a:chExt cx="0" cy="0"/>
        </a:xfrm>
      </p:grpSpPr>
      <p:sp>
        <p:nvSpPr>
          <p:cNvPr id="340" name="Google Shape;340;p26"/>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it-IT"/>
              <a:t>Fare clic per modificare lo stile del titolo dello schema</a:t>
            </a:r>
            <a:endParaRPr/>
          </a:p>
        </p:txBody>
      </p:sp>
      <p:pic>
        <p:nvPicPr>
          <p:cNvPr id="341" name="Google Shape;341;p26"/>
          <p:cNvPicPr preferRelativeResize="0"/>
          <p:nvPr/>
        </p:nvPicPr>
        <p:blipFill>
          <a:blip r:embed="rId2">
            <a:alphaModFix/>
          </a:blip>
          <a:stretch>
            <a:fillRect/>
          </a:stretch>
        </p:blipFill>
        <p:spPr>
          <a:xfrm rot="10800000">
            <a:off x="10678067" y="-199299"/>
            <a:ext cx="1783000" cy="1468333"/>
          </a:xfrm>
          <a:prstGeom prst="rect">
            <a:avLst/>
          </a:prstGeom>
          <a:noFill/>
          <a:ln>
            <a:noFill/>
          </a:ln>
        </p:spPr>
      </p:pic>
      <p:pic>
        <p:nvPicPr>
          <p:cNvPr id="342" name="Google Shape;342;p26"/>
          <p:cNvPicPr preferRelativeResize="0"/>
          <p:nvPr/>
        </p:nvPicPr>
        <p:blipFill>
          <a:blip r:embed="rId3">
            <a:alphaModFix/>
          </a:blip>
          <a:stretch>
            <a:fillRect/>
          </a:stretch>
        </p:blipFill>
        <p:spPr>
          <a:xfrm rot="10800000">
            <a:off x="11129128" y="177002"/>
            <a:ext cx="625467" cy="698196"/>
          </a:xfrm>
          <a:prstGeom prst="rect">
            <a:avLst/>
          </a:prstGeom>
          <a:noFill/>
          <a:ln>
            <a:noFill/>
          </a:ln>
        </p:spPr>
      </p:pic>
      <p:pic>
        <p:nvPicPr>
          <p:cNvPr id="343" name="Google Shape;343;p26"/>
          <p:cNvPicPr preferRelativeResize="0"/>
          <p:nvPr/>
        </p:nvPicPr>
        <p:blipFill>
          <a:blip r:embed="rId4">
            <a:alphaModFix/>
          </a:blip>
          <a:stretch>
            <a:fillRect/>
          </a:stretch>
        </p:blipFill>
        <p:spPr>
          <a:xfrm rot="10800000">
            <a:off x="11879539" y="-252057"/>
            <a:ext cx="625467" cy="700933"/>
          </a:xfrm>
          <a:prstGeom prst="rect">
            <a:avLst/>
          </a:prstGeom>
          <a:noFill/>
          <a:ln>
            <a:noFill/>
          </a:ln>
        </p:spPr>
      </p:pic>
      <p:pic>
        <p:nvPicPr>
          <p:cNvPr id="344" name="Google Shape;344;p26"/>
          <p:cNvPicPr preferRelativeResize="0"/>
          <p:nvPr/>
        </p:nvPicPr>
        <p:blipFill>
          <a:blip r:embed="rId5">
            <a:alphaModFix/>
          </a:blip>
          <a:stretch>
            <a:fillRect/>
          </a:stretch>
        </p:blipFill>
        <p:spPr>
          <a:xfrm rot="10800000">
            <a:off x="-422089" y="5708290"/>
            <a:ext cx="2081601" cy="1946093"/>
          </a:xfrm>
          <a:prstGeom prst="rect">
            <a:avLst/>
          </a:prstGeom>
          <a:noFill/>
          <a:ln>
            <a:noFill/>
          </a:ln>
        </p:spPr>
      </p:pic>
      <p:pic>
        <p:nvPicPr>
          <p:cNvPr id="345" name="Google Shape;345;p26"/>
          <p:cNvPicPr preferRelativeResize="0"/>
          <p:nvPr/>
        </p:nvPicPr>
        <p:blipFill>
          <a:blip r:embed="rId4">
            <a:alphaModFix/>
          </a:blip>
          <a:stretch>
            <a:fillRect/>
          </a:stretch>
        </p:blipFill>
        <p:spPr>
          <a:xfrm rot="10800000">
            <a:off x="48813" y="6109903"/>
            <a:ext cx="625467" cy="700933"/>
          </a:xfrm>
          <a:prstGeom prst="rect">
            <a:avLst/>
          </a:prstGeom>
          <a:noFill/>
          <a:ln>
            <a:noFill/>
          </a:ln>
        </p:spPr>
      </p:pic>
      <p:pic>
        <p:nvPicPr>
          <p:cNvPr id="346" name="Google Shape;346;p26"/>
          <p:cNvPicPr preferRelativeResize="0"/>
          <p:nvPr/>
        </p:nvPicPr>
        <p:blipFill>
          <a:blip r:embed="rId3">
            <a:alphaModFix/>
          </a:blip>
          <a:stretch>
            <a:fillRect/>
          </a:stretch>
        </p:blipFill>
        <p:spPr>
          <a:xfrm rot="10800000">
            <a:off x="1077991" y="6111289"/>
            <a:ext cx="625467" cy="698196"/>
          </a:xfrm>
          <a:prstGeom prst="rect">
            <a:avLst/>
          </a:prstGeom>
          <a:noFill/>
          <a:ln>
            <a:noFill/>
          </a:ln>
        </p:spPr>
      </p:pic>
      <p:pic>
        <p:nvPicPr>
          <p:cNvPr id="347" name="Google Shape;347;p26"/>
          <p:cNvPicPr preferRelativeResize="0"/>
          <p:nvPr/>
        </p:nvPicPr>
        <p:blipFill>
          <a:blip r:embed="rId6">
            <a:alphaModFix/>
          </a:blip>
          <a:stretch>
            <a:fillRect/>
          </a:stretch>
        </p:blipFill>
        <p:spPr>
          <a:xfrm>
            <a:off x="11182116" y="6164657"/>
            <a:ext cx="625467" cy="693347"/>
          </a:xfrm>
          <a:prstGeom prst="rect">
            <a:avLst/>
          </a:prstGeom>
          <a:noFill/>
          <a:ln>
            <a:noFill/>
          </a:ln>
        </p:spPr>
      </p:pic>
      <p:pic>
        <p:nvPicPr>
          <p:cNvPr id="348" name="Google Shape;348;p26"/>
          <p:cNvPicPr preferRelativeResize="0"/>
          <p:nvPr/>
        </p:nvPicPr>
        <p:blipFill>
          <a:blip r:embed="rId4">
            <a:alphaModFix/>
          </a:blip>
          <a:stretch>
            <a:fillRect/>
          </a:stretch>
        </p:blipFill>
        <p:spPr>
          <a:xfrm>
            <a:off x="89987" y="118284"/>
            <a:ext cx="625467" cy="700933"/>
          </a:xfrm>
          <a:prstGeom prst="rect">
            <a:avLst/>
          </a:prstGeom>
          <a:noFill/>
          <a:ln>
            <a:noFill/>
          </a:ln>
        </p:spPr>
      </p:pic>
      <p:pic>
        <p:nvPicPr>
          <p:cNvPr id="349" name="Google Shape;349;p26"/>
          <p:cNvPicPr preferRelativeResize="0"/>
          <p:nvPr/>
        </p:nvPicPr>
        <p:blipFill>
          <a:blip r:embed="rId3">
            <a:alphaModFix/>
          </a:blip>
          <a:stretch>
            <a:fillRect/>
          </a:stretch>
        </p:blipFill>
        <p:spPr>
          <a:xfrm>
            <a:off x="11527877" y="5568931"/>
            <a:ext cx="625467" cy="698196"/>
          </a:xfrm>
          <a:prstGeom prst="rect">
            <a:avLst/>
          </a:prstGeom>
          <a:noFill/>
          <a:ln>
            <a:noFill/>
          </a:ln>
        </p:spPr>
      </p:pic>
    </p:spTree>
    <p:extLst>
      <p:ext uri="{BB962C8B-B14F-4D97-AF65-F5344CB8AC3E}">
        <p14:creationId xmlns:p14="http://schemas.microsoft.com/office/powerpoint/2010/main" val="423256197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only 4">
  <p:cSld name="Title only 4">
    <p:spTree>
      <p:nvGrpSpPr>
        <p:cNvPr id="1" name="Shape 350"/>
        <p:cNvGrpSpPr/>
        <p:nvPr/>
      </p:nvGrpSpPr>
      <p:grpSpPr>
        <a:xfrm>
          <a:off x="0" y="0"/>
          <a:ext cx="0" cy="0"/>
          <a:chOff x="0" y="0"/>
          <a:chExt cx="0" cy="0"/>
        </a:xfrm>
      </p:grpSpPr>
      <p:sp>
        <p:nvSpPr>
          <p:cNvPr id="351" name="Google Shape;351;p27"/>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it-IT"/>
              <a:t>Fare clic per modificare lo stile del titolo dello schema</a:t>
            </a:r>
            <a:endParaRPr/>
          </a:p>
        </p:txBody>
      </p:sp>
      <p:pic>
        <p:nvPicPr>
          <p:cNvPr id="352" name="Google Shape;352;p27"/>
          <p:cNvPicPr preferRelativeResize="0"/>
          <p:nvPr/>
        </p:nvPicPr>
        <p:blipFill>
          <a:blip r:embed="rId2">
            <a:alphaModFix/>
          </a:blip>
          <a:stretch>
            <a:fillRect/>
          </a:stretch>
        </p:blipFill>
        <p:spPr>
          <a:xfrm rot="10800000" flipH="1">
            <a:off x="10708990" y="5811690"/>
            <a:ext cx="2081601" cy="1946093"/>
          </a:xfrm>
          <a:prstGeom prst="rect">
            <a:avLst/>
          </a:prstGeom>
          <a:noFill/>
          <a:ln>
            <a:noFill/>
          </a:ln>
        </p:spPr>
      </p:pic>
      <p:pic>
        <p:nvPicPr>
          <p:cNvPr id="353" name="Google Shape;353;p27"/>
          <p:cNvPicPr preferRelativeResize="0"/>
          <p:nvPr/>
        </p:nvPicPr>
        <p:blipFill>
          <a:blip r:embed="rId3">
            <a:alphaModFix/>
          </a:blip>
          <a:stretch>
            <a:fillRect/>
          </a:stretch>
        </p:blipFill>
        <p:spPr>
          <a:xfrm rot="10800000" flipH="1">
            <a:off x="11694220" y="6213303"/>
            <a:ext cx="625467" cy="700933"/>
          </a:xfrm>
          <a:prstGeom prst="rect">
            <a:avLst/>
          </a:prstGeom>
          <a:noFill/>
          <a:ln>
            <a:noFill/>
          </a:ln>
        </p:spPr>
      </p:pic>
      <p:pic>
        <p:nvPicPr>
          <p:cNvPr id="354" name="Google Shape;354;p27"/>
          <p:cNvPicPr preferRelativeResize="0"/>
          <p:nvPr/>
        </p:nvPicPr>
        <p:blipFill>
          <a:blip r:embed="rId4">
            <a:alphaModFix/>
          </a:blip>
          <a:stretch>
            <a:fillRect/>
          </a:stretch>
        </p:blipFill>
        <p:spPr>
          <a:xfrm rot="10799997">
            <a:off x="-639192" y="-241573"/>
            <a:ext cx="1782999" cy="1468333"/>
          </a:xfrm>
          <a:prstGeom prst="rect">
            <a:avLst/>
          </a:prstGeom>
          <a:noFill/>
          <a:ln>
            <a:noFill/>
          </a:ln>
        </p:spPr>
      </p:pic>
      <p:pic>
        <p:nvPicPr>
          <p:cNvPr id="355" name="Google Shape;355;p27"/>
          <p:cNvPicPr preferRelativeResize="0"/>
          <p:nvPr/>
        </p:nvPicPr>
        <p:blipFill>
          <a:blip r:embed="rId5">
            <a:alphaModFix/>
          </a:blip>
          <a:stretch>
            <a:fillRect/>
          </a:stretch>
        </p:blipFill>
        <p:spPr>
          <a:xfrm flipH="1">
            <a:off x="56905" y="575640"/>
            <a:ext cx="625467" cy="693347"/>
          </a:xfrm>
          <a:prstGeom prst="rect">
            <a:avLst/>
          </a:prstGeom>
          <a:noFill/>
          <a:ln>
            <a:noFill/>
          </a:ln>
        </p:spPr>
      </p:pic>
      <p:pic>
        <p:nvPicPr>
          <p:cNvPr id="356" name="Google Shape;356;p27"/>
          <p:cNvPicPr preferRelativeResize="0"/>
          <p:nvPr/>
        </p:nvPicPr>
        <p:blipFill>
          <a:blip r:embed="rId6">
            <a:alphaModFix/>
          </a:blip>
          <a:stretch>
            <a:fillRect/>
          </a:stretch>
        </p:blipFill>
        <p:spPr>
          <a:xfrm flipH="1">
            <a:off x="-260076" y="1128274"/>
            <a:ext cx="625467" cy="698196"/>
          </a:xfrm>
          <a:prstGeom prst="rect">
            <a:avLst/>
          </a:prstGeom>
          <a:noFill/>
          <a:ln>
            <a:noFill/>
          </a:ln>
        </p:spPr>
      </p:pic>
      <p:pic>
        <p:nvPicPr>
          <p:cNvPr id="357" name="Google Shape;357;p27"/>
          <p:cNvPicPr preferRelativeResize="0"/>
          <p:nvPr/>
        </p:nvPicPr>
        <p:blipFill>
          <a:blip r:embed="rId3">
            <a:alphaModFix/>
          </a:blip>
          <a:stretch>
            <a:fillRect/>
          </a:stretch>
        </p:blipFill>
        <p:spPr>
          <a:xfrm flipH="1">
            <a:off x="559659" y="-284729"/>
            <a:ext cx="625467" cy="700933"/>
          </a:xfrm>
          <a:prstGeom prst="rect">
            <a:avLst/>
          </a:prstGeom>
          <a:noFill/>
          <a:ln>
            <a:noFill/>
          </a:ln>
        </p:spPr>
      </p:pic>
      <p:pic>
        <p:nvPicPr>
          <p:cNvPr id="358" name="Google Shape;358;p27"/>
          <p:cNvPicPr preferRelativeResize="0"/>
          <p:nvPr/>
        </p:nvPicPr>
        <p:blipFill>
          <a:blip r:embed="rId5">
            <a:alphaModFix/>
          </a:blip>
          <a:stretch>
            <a:fillRect/>
          </a:stretch>
        </p:blipFill>
        <p:spPr>
          <a:xfrm flipH="1">
            <a:off x="56905" y="6124540"/>
            <a:ext cx="625467" cy="693347"/>
          </a:xfrm>
          <a:prstGeom prst="rect">
            <a:avLst/>
          </a:prstGeom>
          <a:noFill/>
          <a:ln>
            <a:noFill/>
          </a:ln>
        </p:spPr>
      </p:pic>
      <p:pic>
        <p:nvPicPr>
          <p:cNvPr id="359" name="Google Shape;359;p27"/>
          <p:cNvPicPr preferRelativeResize="0"/>
          <p:nvPr/>
        </p:nvPicPr>
        <p:blipFill>
          <a:blip r:embed="rId5">
            <a:alphaModFix/>
          </a:blip>
          <a:stretch>
            <a:fillRect/>
          </a:stretch>
        </p:blipFill>
        <p:spPr>
          <a:xfrm flipH="1">
            <a:off x="11360172" y="-10"/>
            <a:ext cx="625467" cy="693347"/>
          </a:xfrm>
          <a:prstGeom prst="rect">
            <a:avLst/>
          </a:prstGeom>
          <a:noFill/>
          <a:ln>
            <a:noFill/>
          </a:ln>
        </p:spPr>
      </p:pic>
      <p:pic>
        <p:nvPicPr>
          <p:cNvPr id="360" name="Google Shape;360;p27"/>
          <p:cNvPicPr preferRelativeResize="0"/>
          <p:nvPr/>
        </p:nvPicPr>
        <p:blipFill>
          <a:blip r:embed="rId3">
            <a:alphaModFix/>
          </a:blip>
          <a:stretch>
            <a:fillRect/>
          </a:stretch>
        </p:blipFill>
        <p:spPr>
          <a:xfrm flipH="1">
            <a:off x="11694225" y="535904"/>
            <a:ext cx="625467" cy="700933"/>
          </a:xfrm>
          <a:prstGeom prst="rect">
            <a:avLst/>
          </a:prstGeom>
          <a:noFill/>
          <a:ln>
            <a:noFill/>
          </a:ln>
        </p:spPr>
      </p:pic>
    </p:spTree>
    <p:extLst>
      <p:ext uri="{BB962C8B-B14F-4D97-AF65-F5344CB8AC3E}">
        <p14:creationId xmlns:p14="http://schemas.microsoft.com/office/powerpoint/2010/main" val="203965904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only 5">
  <p:cSld name="Title only 5">
    <p:spTree>
      <p:nvGrpSpPr>
        <p:cNvPr id="1" name="Shape 361"/>
        <p:cNvGrpSpPr/>
        <p:nvPr/>
      </p:nvGrpSpPr>
      <p:grpSpPr>
        <a:xfrm>
          <a:off x="0" y="0"/>
          <a:ext cx="0" cy="0"/>
          <a:chOff x="0" y="0"/>
          <a:chExt cx="0" cy="0"/>
        </a:xfrm>
      </p:grpSpPr>
      <p:sp>
        <p:nvSpPr>
          <p:cNvPr id="362" name="Google Shape;362;p28"/>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it-IT"/>
              <a:t>Fare clic per modificare lo stile del titolo dello schema</a:t>
            </a:r>
            <a:endParaRPr/>
          </a:p>
        </p:txBody>
      </p:sp>
      <p:pic>
        <p:nvPicPr>
          <p:cNvPr id="363" name="Google Shape;363;p28"/>
          <p:cNvPicPr preferRelativeResize="0"/>
          <p:nvPr/>
        </p:nvPicPr>
        <p:blipFill>
          <a:blip r:embed="rId2">
            <a:alphaModFix/>
          </a:blip>
          <a:stretch>
            <a:fillRect/>
          </a:stretch>
        </p:blipFill>
        <p:spPr>
          <a:xfrm flipH="1">
            <a:off x="-518777" y="-876277"/>
            <a:ext cx="2081601" cy="1946093"/>
          </a:xfrm>
          <a:prstGeom prst="rect">
            <a:avLst/>
          </a:prstGeom>
          <a:noFill/>
          <a:ln>
            <a:noFill/>
          </a:ln>
        </p:spPr>
      </p:pic>
      <p:pic>
        <p:nvPicPr>
          <p:cNvPr id="364" name="Google Shape;364;p28"/>
          <p:cNvPicPr preferRelativeResize="0"/>
          <p:nvPr/>
        </p:nvPicPr>
        <p:blipFill>
          <a:blip r:embed="rId3">
            <a:alphaModFix/>
          </a:blip>
          <a:stretch>
            <a:fillRect/>
          </a:stretch>
        </p:blipFill>
        <p:spPr>
          <a:xfrm flipH="1">
            <a:off x="-47875" y="-32731"/>
            <a:ext cx="625467" cy="700933"/>
          </a:xfrm>
          <a:prstGeom prst="rect">
            <a:avLst/>
          </a:prstGeom>
          <a:noFill/>
          <a:ln>
            <a:noFill/>
          </a:ln>
        </p:spPr>
      </p:pic>
      <p:pic>
        <p:nvPicPr>
          <p:cNvPr id="365" name="Google Shape;365;p28"/>
          <p:cNvPicPr preferRelativeResize="0"/>
          <p:nvPr/>
        </p:nvPicPr>
        <p:blipFill>
          <a:blip r:embed="rId4">
            <a:alphaModFix/>
          </a:blip>
          <a:stretch>
            <a:fillRect/>
          </a:stretch>
        </p:blipFill>
        <p:spPr>
          <a:xfrm rot="-3">
            <a:off x="11037927" y="5537582"/>
            <a:ext cx="1782999" cy="1468333"/>
          </a:xfrm>
          <a:prstGeom prst="rect">
            <a:avLst/>
          </a:prstGeom>
          <a:noFill/>
          <a:ln>
            <a:noFill/>
          </a:ln>
        </p:spPr>
      </p:pic>
      <p:pic>
        <p:nvPicPr>
          <p:cNvPr id="366" name="Google Shape;366;p28"/>
          <p:cNvPicPr preferRelativeResize="0"/>
          <p:nvPr/>
        </p:nvPicPr>
        <p:blipFill>
          <a:blip r:embed="rId5">
            <a:alphaModFix/>
          </a:blip>
          <a:stretch>
            <a:fillRect/>
          </a:stretch>
        </p:blipFill>
        <p:spPr>
          <a:xfrm rot="10800000" flipH="1">
            <a:off x="11499361" y="5495352"/>
            <a:ext cx="625467" cy="693347"/>
          </a:xfrm>
          <a:prstGeom prst="rect">
            <a:avLst/>
          </a:prstGeom>
          <a:noFill/>
          <a:ln>
            <a:noFill/>
          </a:ln>
        </p:spPr>
      </p:pic>
      <p:pic>
        <p:nvPicPr>
          <p:cNvPr id="367" name="Google Shape;367;p28"/>
          <p:cNvPicPr preferRelativeResize="0"/>
          <p:nvPr/>
        </p:nvPicPr>
        <p:blipFill>
          <a:blip r:embed="rId6">
            <a:alphaModFix/>
          </a:blip>
          <a:stretch>
            <a:fillRect/>
          </a:stretch>
        </p:blipFill>
        <p:spPr>
          <a:xfrm rot="10800000" flipH="1">
            <a:off x="11816344" y="4937871"/>
            <a:ext cx="625467" cy="698196"/>
          </a:xfrm>
          <a:prstGeom prst="rect">
            <a:avLst/>
          </a:prstGeom>
          <a:noFill/>
          <a:ln>
            <a:noFill/>
          </a:ln>
        </p:spPr>
      </p:pic>
      <p:pic>
        <p:nvPicPr>
          <p:cNvPr id="368" name="Google Shape;368;p28"/>
          <p:cNvPicPr preferRelativeResize="0"/>
          <p:nvPr/>
        </p:nvPicPr>
        <p:blipFill>
          <a:blip r:embed="rId3">
            <a:alphaModFix/>
          </a:blip>
          <a:stretch>
            <a:fillRect/>
          </a:stretch>
        </p:blipFill>
        <p:spPr>
          <a:xfrm rot="10800000" flipH="1">
            <a:off x="10996608" y="6348136"/>
            <a:ext cx="625467" cy="700933"/>
          </a:xfrm>
          <a:prstGeom prst="rect">
            <a:avLst/>
          </a:prstGeom>
          <a:noFill/>
          <a:ln>
            <a:noFill/>
          </a:ln>
        </p:spPr>
      </p:pic>
      <p:pic>
        <p:nvPicPr>
          <p:cNvPr id="369" name="Google Shape;369;p28"/>
          <p:cNvPicPr preferRelativeResize="0"/>
          <p:nvPr/>
        </p:nvPicPr>
        <p:blipFill>
          <a:blip r:embed="rId5">
            <a:alphaModFix/>
          </a:blip>
          <a:stretch>
            <a:fillRect/>
          </a:stretch>
        </p:blipFill>
        <p:spPr>
          <a:xfrm flipH="1">
            <a:off x="11360172" y="-10"/>
            <a:ext cx="625467" cy="693347"/>
          </a:xfrm>
          <a:prstGeom prst="rect">
            <a:avLst/>
          </a:prstGeom>
          <a:noFill/>
          <a:ln>
            <a:noFill/>
          </a:ln>
        </p:spPr>
      </p:pic>
      <p:pic>
        <p:nvPicPr>
          <p:cNvPr id="370" name="Google Shape;370;p28"/>
          <p:cNvPicPr preferRelativeResize="0"/>
          <p:nvPr/>
        </p:nvPicPr>
        <p:blipFill>
          <a:blip r:embed="rId3">
            <a:alphaModFix/>
          </a:blip>
          <a:stretch>
            <a:fillRect/>
          </a:stretch>
        </p:blipFill>
        <p:spPr>
          <a:xfrm flipH="1">
            <a:off x="11694225" y="535904"/>
            <a:ext cx="625467" cy="700933"/>
          </a:xfrm>
          <a:prstGeom prst="rect">
            <a:avLst/>
          </a:prstGeom>
          <a:noFill/>
          <a:ln>
            <a:noFill/>
          </a:ln>
        </p:spPr>
      </p:pic>
      <p:pic>
        <p:nvPicPr>
          <p:cNvPr id="371" name="Google Shape;371;p28"/>
          <p:cNvPicPr preferRelativeResize="0"/>
          <p:nvPr/>
        </p:nvPicPr>
        <p:blipFill>
          <a:blip r:embed="rId6">
            <a:alphaModFix/>
          </a:blip>
          <a:stretch>
            <a:fillRect/>
          </a:stretch>
        </p:blipFill>
        <p:spPr>
          <a:xfrm rot="10800000" flipH="1">
            <a:off x="11" y="6159805"/>
            <a:ext cx="625467" cy="698196"/>
          </a:xfrm>
          <a:prstGeom prst="rect">
            <a:avLst/>
          </a:prstGeom>
          <a:noFill/>
          <a:ln>
            <a:noFill/>
          </a:ln>
        </p:spPr>
      </p:pic>
    </p:spTree>
    <p:extLst>
      <p:ext uri="{BB962C8B-B14F-4D97-AF65-F5344CB8AC3E}">
        <p14:creationId xmlns:p14="http://schemas.microsoft.com/office/powerpoint/2010/main" val="226449415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hanks">
  <p:cSld name="Thanks">
    <p:spTree>
      <p:nvGrpSpPr>
        <p:cNvPr id="1" name="Shape 372"/>
        <p:cNvGrpSpPr/>
        <p:nvPr/>
      </p:nvGrpSpPr>
      <p:grpSpPr>
        <a:xfrm>
          <a:off x="0" y="0"/>
          <a:ext cx="0" cy="0"/>
          <a:chOff x="0" y="0"/>
          <a:chExt cx="0" cy="0"/>
        </a:xfrm>
      </p:grpSpPr>
      <p:sp>
        <p:nvSpPr>
          <p:cNvPr id="373" name="Google Shape;373;p29"/>
          <p:cNvSpPr txBox="1">
            <a:spLocks noGrp="1"/>
          </p:cNvSpPr>
          <p:nvPr>
            <p:ph type="ctrTitle"/>
          </p:nvPr>
        </p:nvSpPr>
        <p:spPr>
          <a:xfrm>
            <a:off x="2834400" y="964700"/>
            <a:ext cx="6523200" cy="1544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8500"/>
              <a:buNone/>
              <a:defRPr sz="9600"/>
            </a:lvl1pPr>
            <a:lvl2pPr lvl="1" algn="ctr" rtl="0">
              <a:spcBef>
                <a:spcPts val="0"/>
              </a:spcBef>
              <a:spcAft>
                <a:spcPts val="0"/>
              </a:spcAft>
              <a:buSzPts val="8500"/>
              <a:buNone/>
              <a:defRPr sz="11333"/>
            </a:lvl2pPr>
            <a:lvl3pPr lvl="2" algn="ctr" rtl="0">
              <a:spcBef>
                <a:spcPts val="0"/>
              </a:spcBef>
              <a:spcAft>
                <a:spcPts val="0"/>
              </a:spcAft>
              <a:buSzPts val="8500"/>
              <a:buNone/>
              <a:defRPr sz="11333"/>
            </a:lvl3pPr>
            <a:lvl4pPr lvl="3" algn="ctr" rtl="0">
              <a:spcBef>
                <a:spcPts val="0"/>
              </a:spcBef>
              <a:spcAft>
                <a:spcPts val="0"/>
              </a:spcAft>
              <a:buSzPts val="8500"/>
              <a:buNone/>
              <a:defRPr sz="11333"/>
            </a:lvl4pPr>
            <a:lvl5pPr lvl="4" algn="ctr" rtl="0">
              <a:spcBef>
                <a:spcPts val="0"/>
              </a:spcBef>
              <a:spcAft>
                <a:spcPts val="0"/>
              </a:spcAft>
              <a:buSzPts val="8500"/>
              <a:buNone/>
              <a:defRPr sz="11333"/>
            </a:lvl5pPr>
            <a:lvl6pPr lvl="5" algn="ctr" rtl="0">
              <a:spcBef>
                <a:spcPts val="0"/>
              </a:spcBef>
              <a:spcAft>
                <a:spcPts val="0"/>
              </a:spcAft>
              <a:buSzPts val="8500"/>
              <a:buNone/>
              <a:defRPr sz="11333"/>
            </a:lvl6pPr>
            <a:lvl7pPr lvl="6" algn="ctr" rtl="0">
              <a:spcBef>
                <a:spcPts val="0"/>
              </a:spcBef>
              <a:spcAft>
                <a:spcPts val="0"/>
              </a:spcAft>
              <a:buSzPts val="8500"/>
              <a:buNone/>
              <a:defRPr sz="11333"/>
            </a:lvl7pPr>
            <a:lvl8pPr lvl="7" algn="ctr" rtl="0">
              <a:spcBef>
                <a:spcPts val="0"/>
              </a:spcBef>
              <a:spcAft>
                <a:spcPts val="0"/>
              </a:spcAft>
              <a:buSzPts val="8500"/>
              <a:buNone/>
              <a:defRPr sz="11333"/>
            </a:lvl8pPr>
            <a:lvl9pPr lvl="8" algn="ctr" rtl="0">
              <a:spcBef>
                <a:spcPts val="0"/>
              </a:spcBef>
              <a:spcAft>
                <a:spcPts val="0"/>
              </a:spcAft>
              <a:buSzPts val="8500"/>
              <a:buNone/>
              <a:defRPr sz="11333"/>
            </a:lvl9pPr>
          </a:lstStyle>
          <a:p>
            <a:r>
              <a:rPr lang="it-IT"/>
              <a:t>Fare clic per modificare lo stile del titolo dello schema</a:t>
            </a:r>
            <a:endParaRPr/>
          </a:p>
        </p:txBody>
      </p:sp>
      <p:sp>
        <p:nvSpPr>
          <p:cNvPr id="374" name="Google Shape;374;p29"/>
          <p:cNvSpPr txBox="1">
            <a:spLocks noGrp="1"/>
          </p:cNvSpPr>
          <p:nvPr>
            <p:ph type="subTitle" idx="1"/>
          </p:nvPr>
        </p:nvSpPr>
        <p:spPr>
          <a:xfrm>
            <a:off x="2834400" y="2519596"/>
            <a:ext cx="6523200" cy="1420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sz="2133"/>
            </a:lvl1pPr>
            <a:lvl2pPr lvl="1" algn="ctr" rtl="0">
              <a:lnSpc>
                <a:spcPct val="100000"/>
              </a:lnSpc>
              <a:spcBef>
                <a:spcPts val="0"/>
              </a:spcBef>
              <a:spcAft>
                <a:spcPts val="0"/>
              </a:spcAft>
              <a:buSzPts val="1800"/>
              <a:buNone/>
              <a:defRPr sz="2400"/>
            </a:lvl2pPr>
            <a:lvl3pPr lvl="2" algn="ctr" rtl="0">
              <a:lnSpc>
                <a:spcPct val="100000"/>
              </a:lnSpc>
              <a:spcBef>
                <a:spcPts val="0"/>
              </a:spcBef>
              <a:spcAft>
                <a:spcPts val="0"/>
              </a:spcAft>
              <a:buSzPts val="1800"/>
              <a:buNone/>
              <a:defRPr sz="2400"/>
            </a:lvl3pPr>
            <a:lvl4pPr lvl="3" algn="ctr" rtl="0">
              <a:lnSpc>
                <a:spcPct val="100000"/>
              </a:lnSpc>
              <a:spcBef>
                <a:spcPts val="0"/>
              </a:spcBef>
              <a:spcAft>
                <a:spcPts val="0"/>
              </a:spcAft>
              <a:buSzPts val="1800"/>
              <a:buNone/>
              <a:defRPr sz="2400"/>
            </a:lvl4pPr>
            <a:lvl5pPr lvl="4" algn="ctr" rtl="0">
              <a:lnSpc>
                <a:spcPct val="100000"/>
              </a:lnSpc>
              <a:spcBef>
                <a:spcPts val="0"/>
              </a:spcBef>
              <a:spcAft>
                <a:spcPts val="0"/>
              </a:spcAft>
              <a:buSzPts val="1800"/>
              <a:buNone/>
              <a:defRPr sz="2400"/>
            </a:lvl5pPr>
            <a:lvl6pPr lvl="5" algn="ctr" rtl="0">
              <a:lnSpc>
                <a:spcPct val="100000"/>
              </a:lnSpc>
              <a:spcBef>
                <a:spcPts val="0"/>
              </a:spcBef>
              <a:spcAft>
                <a:spcPts val="0"/>
              </a:spcAft>
              <a:buSzPts val="1800"/>
              <a:buNone/>
              <a:defRPr sz="2400"/>
            </a:lvl6pPr>
            <a:lvl7pPr lvl="6" algn="ctr" rtl="0">
              <a:lnSpc>
                <a:spcPct val="100000"/>
              </a:lnSpc>
              <a:spcBef>
                <a:spcPts val="0"/>
              </a:spcBef>
              <a:spcAft>
                <a:spcPts val="0"/>
              </a:spcAft>
              <a:buSzPts val="1800"/>
              <a:buNone/>
              <a:defRPr sz="2400"/>
            </a:lvl7pPr>
            <a:lvl8pPr lvl="7" algn="ctr" rtl="0">
              <a:lnSpc>
                <a:spcPct val="100000"/>
              </a:lnSpc>
              <a:spcBef>
                <a:spcPts val="0"/>
              </a:spcBef>
              <a:spcAft>
                <a:spcPts val="0"/>
              </a:spcAft>
              <a:buSzPts val="1800"/>
              <a:buNone/>
              <a:defRPr sz="2400"/>
            </a:lvl8pPr>
            <a:lvl9pPr lvl="8" algn="ctr" rtl="0">
              <a:lnSpc>
                <a:spcPct val="100000"/>
              </a:lnSpc>
              <a:spcBef>
                <a:spcPts val="0"/>
              </a:spcBef>
              <a:spcAft>
                <a:spcPts val="0"/>
              </a:spcAft>
              <a:buSzPts val="1800"/>
              <a:buNone/>
              <a:defRPr sz="2400"/>
            </a:lvl9pPr>
          </a:lstStyle>
          <a:p>
            <a:r>
              <a:rPr lang="it-IT"/>
              <a:t>Fare clic per modificare lo stile del sottotitolo dello schema</a:t>
            </a:r>
            <a:endParaRPr/>
          </a:p>
        </p:txBody>
      </p:sp>
      <p:sp>
        <p:nvSpPr>
          <p:cNvPr id="375" name="Google Shape;375;p29"/>
          <p:cNvSpPr txBox="1">
            <a:spLocks noGrp="1"/>
          </p:cNvSpPr>
          <p:nvPr>
            <p:ph type="subTitle" idx="2"/>
          </p:nvPr>
        </p:nvSpPr>
        <p:spPr>
          <a:xfrm>
            <a:off x="2834400" y="5421033"/>
            <a:ext cx="6523200" cy="513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sz="1600"/>
            </a:lvl1pPr>
            <a:lvl2pPr lvl="1" algn="ctr" rtl="0">
              <a:lnSpc>
                <a:spcPct val="100000"/>
              </a:lnSpc>
              <a:spcBef>
                <a:spcPts val="0"/>
              </a:spcBef>
              <a:spcAft>
                <a:spcPts val="0"/>
              </a:spcAft>
              <a:buSzPts val="1800"/>
              <a:buNone/>
              <a:defRPr sz="2400"/>
            </a:lvl2pPr>
            <a:lvl3pPr lvl="2" algn="ctr" rtl="0">
              <a:lnSpc>
                <a:spcPct val="100000"/>
              </a:lnSpc>
              <a:spcBef>
                <a:spcPts val="0"/>
              </a:spcBef>
              <a:spcAft>
                <a:spcPts val="0"/>
              </a:spcAft>
              <a:buSzPts val="1800"/>
              <a:buNone/>
              <a:defRPr sz="2400"/>
            </a:lvl3pPr>
            <a:lvl4pPr lvl="3" algn="ctr" rtl="0">
              <a:lnSpc>
                <a:spcPct val="100000"/>
              </a:lnSpc>
              <a:spcBef>
                <a:spcPts val="0"/>
              </a:spcBef>
              <a:spcAft>
                <a:spcPts val="0"/>
              </a:spcAft>
              <a:buSzPts val="1800"/>
              <a:buNone/>
              <a:defRPr sz="2400"/>
            </a:lvl4pPr>
            <a:lvl5pPr lvl="4" algn="ctr" rtl="0">
              <a:lnSpc>
                <a:spcPct val="100000"/>
              </a:lnSpc>
              <a:spcBef>
                <a:spcPts val="0"/>
              </a:spcBef>
              <a:spcAft>
                <a:spcPts val="0"/>
              </a:spcAft>
              <a:buSzPts val="1800"/>
              <a:buNone/>
              <a:defRPr sz="2400"/>
            </a:lvl5pPr>
            <a:lvl6pPr lvl="5" algn="ctr" rtl="0">
              <a:lnSpc>
                <a:spcPct val="100000"/>
              </a:lnSpc>
              <a:spcBef>
                <a:spcPts val="0"/>
              </a:spcBef>
              <a:spcAft>
                <a:spcPts val="0"/>
              </a:spcAft>
              <a:buSzPts val="1800"/>
              <a:buNone/>
              <a:defRPr sz="2400"/>
            </a:lvl6pPr>
            <a:lvl7pPr lvl="6" algn="ctr" rtl="0">
              <a:lnSpc>
                <a:spcPct val="100000"/>
              </a:lnSpc>
              <a:spcBef>
                <a:spcPts val="0"/>
              </a:spcBef>
              <a:spcAft>
                <a:spcPts val="0"/>
              </a:spcAft>
              <a:buSzPts val="1800"/>
              <a:buNone/>
              <a:defRPr sz="2400"/>
            </a:lvl7pPr>
            <a:lvl8pPr lvl="7" algn="ctr" rtl="0">
              <a:lnSpc>
                <a:spcPct val="100000"/>
              </a:lnSpc>
              <a:spcBef>
                <a:spcPts val="0"/>
              </a:spcBef>
              <a:spcAft>
                <a:spcPts val="0"/>
              </a:spcAft>
              <a:buSzPts val="1800"/>
              <a:buNone/>
              <a:defRPr sz="2400"/>
            </a:lvl8pPr>
            <a:lvl9pPr lvl="8" algn="ctr" rtl="0">
              <a:lnSpc>
                <a:spcPct val="100000"/>
              </a:lnSpc>
              <a:spcBef>
                <a:spcPts val="0"/>
              </a:spcBef>
              <a:spcAft>
                <a:spcPts val="0"/>
              </a:spcAft>
              <a:buSzPts val="1800"/>
              <a:buNone/>
              <a:defRPr sz="2400"/>
            </a:lvl9pPr>
          </a:lstStyle>
          <a:p>
            <a:r>
              <a:rPr lang="it-IT"/>
              <a:t>Fare clic per modificare lo stile del sottotitolo dello schema</a:t>
            </a:r>
            <a:endParaRPr/>
          </a:p>
        </p:txBody>
      </p:sp>
      <p:sp>
        <p:nvSpPr>
          <p:cNvPr id="376" name="Google Shape;376;p29"/>
          <p:cNvSpPr txBox="1"/>
          <p:nvPr/>
        </p:nvSpPr>
        <p:spPr>
          <a:xfrm>
            <a:off x="2834400" y="4816967"/>
            <a:ext cx="6523200" cy="738800"/>
          </a:xfrm>
          <a:prstGeom prst="rect">
            <a:avLst/>
          </a:prstGeom>
          <a:noFill/>
          <a:ln>
            <a:noFill/>
          </a:ln>
        </p:spPr>
        <p:txBody>
          <a:bodyPr spcFirstLastPara="1" wrap="square" lIns="121900" tIns="121900" rIns="121900" bIns="121900" anchor="ctr" anchorCtr="0">
            <a:noAutofit/>
          </a:bodyPr>
          <a:lstStyle/>
          <a:p>
            <a:pPr marL="0" lvl="0" indent="0" algn="ctr" rtl="0">
              <a:spcBef>
                <a:spcPts val="400"/>
              </a:spcBef>
              <a:spcAft>
                <a:spcPts val="0"/>
              </a:spcAft>
              <a:buNone/>
            </a:pPr>
            <a:r>
              <a:rPr lang="en" sz="1333">
                <a:solidFill>
                  <a:schemeClr val="accent1"/>
                </a:solidFill>
                <a:latin typeface="Assistant"/>
                <a:ea typeface="Assistant"/>
                <a:cs typeface="Assistant"/>
                <a:sym typeface="Assistant"/>
              </a:rPr>
              <a:t>CREDITS: This presentation template was created by </a:t>
            </a:r>
            <a:r>
              <a:rPr lang="en" sz="1333" b="1" u="sng">
                <a:solidFill>
                  <a:schemeClr val="accent1"/>
                </a:solidFill>
                <a:latin typeface="Assistant"/>
                <a:ea typeface="Assistant"/>
                <a:cs typeface="Assistant"/>
                <a:sym typeface="Assistant"/>
                <a:hlinkClick r:id="rId2">
                  <a:extLst>
                    <a:ext uri="{A12FA001-AC4F-418D-AE19-62706E023703}">
                      <ahyp:hlinkClr xmlns:ahyp="http://schemas.microsoft.com/office/drawing/2018/hyperlinkcolor" val="tx"/>
                    </a:ext>
                  </a:extLst>
                </a:hlinkClick>
              </a:rPr>
              <a:t>Slidesgo</a:t>
            </a:r>
            <a:r>
              <a:rPr lang="en" sz="1333">
                <a:solidFill>
                  <a:schemeClr val="accent1"/>
                </a:solidFill>
                <a:latin typeface="Assistant"/>
                <a:ea typeface="Assistant"/>
                <a:cs typeface="Assistant"/>
                <a:sym typeface="Assistant"/>
              </a:rPr>
              <a:t>, and includes icons by </a:t>
            </a:r>
            <a:r>
              <a:rPr lang="en" sz="1333" b="1" u="sng">
                <a:solidFill>
                  <a:schemeClr val="accent1"/>
                </a:solidFill>
                <a:latin typeface="Assistant"/>
                <a:ea typeface="Assistant"/>
                <a:cs typeface="Assistant"/>
                <a:sym typeface="Assistant"/>
                <a:hlinkClick r:id="rId3">
                  <a:extLst>
                    <a:ext uri="{A12FA001-AC4F-418D-AE19-62706E023703}">
                      <ahyp:hlinkClr xmlns:ahyp="http://schemas.microsoft.com/office/drawing/2018/hyperlinkcolor" val="tx"/>
                    </a:ext>
                  </a:extLst>
                </a:hlinkClick>
              </a:rPr>
              <a:t>Flaticon</a:t>
            </a:r>
            <a:r>
              <a:rPr lang="en" sz="1333">
                <a:solidFill>
                  <a:schemeClr val="accent1"/>
                </a:solidFill>
                <a:latin typeface="Assistant"/>
                <a:ea typeface="Assistant"/>
                <a:cs typeface="Assistant"/>
                <a:sym typeface="Assistant"/>
              </a:rPr>
              <a:t>, and infographics &amp; images by </a:t>
            </a:r>
            <a:r>
              <a:rPr lang="en" sz="1333" b="1" u="sng">
                <a:solidFill>
                  <a:schemeClr val="accent1"/>
                </a:solidFill>
                <a:latin typeface="Assistant"/>
                <a:ea typeface="Assistant"/>
                <a:cs typeface="Assistant"/>
                <a:sym typeface="Assistant"/>
                <a:hlinkClick r:id="rId4">
                  <a:extLst>
                    <a:ext uri="{A12FA001-AC4F-418D-AE19-62706E023703}">
                      <ahyp:hlinkClr xmlns:ahyp="http://schemas.microsoft.com/office/drawing/2018/hyperlinkcolor" val="tx"/>
                    </a:ext>
                  </a:extLst>
                </a:hlinkClick>
              </a:rPr>
              <a:t>Freepik</a:t>
            </a:r>
            <a:endParaRPr sz="1333" b="1" u="sng">
              <a:solidFill>
                <a:schemeClr val="accent1"/>
              </a:solidFill>
              <a:latin typeface="Assistant"/>
              <a:ea typeface="Assistant"/>
              <a:cs typeface="Assistant"/>
              <a:sym typeface="Assistant"/>
            </a:endParaRPr>
          </a:p>
        </p:txBody>
      </p:sp>
      <p:pic>
        <p:nvPicPr>
          <p:cNvPr id="377" name="Google Shape;377;p29"/>
          <p:cNvPicPr preferRelativeResize="0"/>
          <p:nvPr/>
        </p:nvPicPr>
        <p:blipFill>
          <a:blip r:embed="rId5">
            <a:alphaModFix/>
          </a:blip>
          <a:stretch>
            <a:fillRect/>
          </a:stretch>
        </p:blipFill>
        <p:spPr>
          <a:xfrm rot="10800000">
            <a:off x="11566519" y="3328364"/>
            <a:ext cx="625467" cy="700933"/>
          </a:xfrm>
          <a:prstGeom prst="rect">
            <a:avLst/>
          </a:prstGeom>
          <a:noFill/>
          <a:ln>
            <a:noFill/>
          </a:ln>
        </p:spPr>
      </p:pic>
      <p:pic>
        <p:nvPicPr>
          <p:cNvPr id="378" name="Google Shape;378;p29"/>
          <p:cNvPicPr preferRelativeResize="0"/>
          <p:nvPr/>
        </p:nvPicPr>
        <p:blipFill>
          <a:blip r:embed="rId5">
            <a:alphaModFix/>
          </a:blip>
          <a:stretch>
            <a:fillRect/>
          </a:stretch>
        </p:blipFill>
        <p:spPr>
          <a:xfrm rot="10800000">
            <a:off x="11090719" y="2791067"/>
            <a:ext cx="625467" cy="700933"/>
          </a:xfrm>
          <a:prstGeom prst="rect">
            <a:avLst/>
          </a:prstGeom>
          <a:noFill/>
          <a:ln>
            <a:noFill/>
          </a:ln>
        </p:spPr>
      </p:pic>
      <p:pic>
        <p:nvPicPr>
          <p:cNvPr id="379" name="Google Shape;379;p29"/>
          <p:cNvPicPr preferRelativeResize="0"/>
          <p:nvPr/>
        </p:nvPicPr>
        <p:blipFill>
          <a:blip r:embed="rId6">
            <a:alphaModFix/>
          </a:blip>
          <a:stretch>
            <a:fillRect/>
          </a:stretch>
        </p:blipFill>
        <p:spPr>
          <a:xfrm rot="10800000">
            <a:off x="9858751" y="4070830"/>
            <a:ext cx="2298068" cy="2787167"/>
          </a:xfrm>
          <a:prstGeom prst="rect">
            <a:avLst/>
          </a:prstGeom>
          <a:noFill/>
          <a:ln>
            <a:noFill/>
          </a:ln>
        </p:spPr>
      </p:pic>
      <p:pic>
        <p:nvPicPr>
          <p:cNvPr id="380" name="Google Shape;380;p29"/>
          <p:cNvPicPr preferRelativeResize="0"/>
          <p:nvPr/>
        </p:nvPicPr>
        <p:blipFill>
          <a:blip r:embed="rId5">
            <a:alphaModFix/>
          </a:blip>
          <a:stretch>
            <a:fillRect/>
          </a:stretch>
        </p:blipFill>
        <p:spPr>
          <a:xfrm rot="10800000">
            <a:off x="10063019" y="5768064"/>
            <a:ext cx="625467" cy="700933"/>
          </a:xfrm>
          <a:prstGeom prst="rect">
            <a:avLst/>
          </a:prstGeom>
          <a:noFill/>
          <a:ln>
            <a:noFill/>
          </a:ln>
        </p:spPr>
      </p:pic>
      <p:pic>
        <p:nvPicPr>
          <p:cNvPr id="381" name="Google Shape;381;p29"/>
          <p:cNvPicPr preferRelativeResize="0"/>
          <p:nvPr/>
        </p:nvPicPr>
        <p:blipFill>
          <a:blip r:embed="rId7">
            <a:alphaModFix/>
          </a:blip>
          <a:stretch>
            <a:fillRect/>
          </a:stretch>
        </p:blipFill>
        <p:spPr>
          <a:xfrm rot="10800000">
            <a:off x="11566535" y="4024412"/>
            <a:ext cx="625467" cy="696045"/>
          </a:xfrm>
          <a:prstGeom prst="rect">
            <a:avLst/>
          </a:prstGeom>
          <a:noFill/>
          <a:ln>
            <a:noFill/>
          </a:ln>
        </p:spPr>
      </p:pic>
      <p:pic>
        <p:nvPicPr>
          <p:cNvPr id="382" name="Google Shape;382;p29"/>
          <p:cNvPicPr preferRelativeResize="0"/>
          <p:nvPr/>
        </p:nvPicPr>
        <p:blipFill>
          <a:blip r:embed="rId8">
            <a:alphaModFix/>
          </a:blip>
          <a:stretch>
            <a:fillRect/>
          </a:stretch>
        </p:blipFill>
        <p:spPr>
          <a:xfrm rot="10800000">
            <a:off x="11320333" y="5335920"/>
            <a:ext cx="625467" cy="693347"/>
          </a:xfrm>
          <a:prstGeom prst="rect">
            <a:avLst/>
          </a:prstGeom>
          <a:noFill/>
          <a:ln>
            <a:noFill/>
          </a:ln>
        </p:spPr>
      </p:pic>
      <p:pic>
        <p:nvPicPr>
          <p:cNvPr id="383" name="Google Shape;383;p29"/>
          <p:cNvPicPr preferRelativeResize="0"/>
          <p:nvPr/>
        </p:nvPicPr>
        <p:blipFill>
          <a:blip r:embed="rId9">
            <a:alphaModFix/>
          </a:blip>
          <a:stretch>
            <a:fillRect/>
          </a:stretch>
        </p:blipFill>
        <p:spPr>
          <a:xfrm rot="10800000">
            <a:off x="-16" y="1"/>
            <a:ext cx="2060533" cy="2364500"/>
          </a:xfrm>
          <a:prstGeom prst="rect">
            <a:avLst/>
          </a:prstGeom>
          <a:noFill/>
          <a:ln>
            <a:noFill/>
          </a:ln>
        </p:spPr>
      </p:pic>
      <p:pic>
        <p:nvPicPr>
          <p:cNvPr id="384" name="Google Shape;384;p29"/>
          <p:cNvPicPr preferRelativeResize="0"/>
          <p:nvPr/>
        </p:nvPicPr>
        <p:blipFill>
          <a:blip r:embed="rId10">
            <a:alphaModFix/>
          </a:blip>
          <a:stretch>
            <a:fillRect/>
          </a:stretch>
        </p:blipFill>
        <p:spPr>
          <a:xfrm rot="10800000">
            <a:off x="717504" y="1283289"/>
            <a:ext cx="625467" cy="698767"/>
          </a:xfrm>
          <a:prstGeom prst="rect">
            <a:avLst/>
          </a:prstGeom>
          <a:noFill/>
          <a:ln>
            <a:noFill/>
          </a:ln>
        </p:spPr>
      </p:pic>
      <p:pic>
        <p:nvPicPr>
          <p:cNvPr id="385" name="Google Shape;385;p29"/>
          <p:cNvPicPr preferRelativeResize="0"/>
          <p:nvPr/>
        </p:nvPicPr>
        <p:blipFill>
          <a:blip r:embed="rId5">
            <a:alphaModFix/>
          </a:blip>
          <a:stretch>
            <a:fillRect/>
          </a:stretch>
        </p:blipFill>
        <p:spPr>
          <a:xfrm rot="10800000">
            <a:off x="204671" y="386852"/>
            <a:ext cx="625467" cy="700933"/>
          </a:xfrm>
          <a:prstGeom prst="rect">
            <a:avLst/>
          </a:prstGeom>
          <a:noFill/>
          <a:ln>
            <a:noFill/>
          </a:ln>
        </p:spPr>
      </p:pic>
      <p:pic>
        <p:nvPicPr>
          <p:cNvPr id="386" name="Google Shape;386;p29"/>
          <p:cNvPicPr preferRelativeResize="0"/>
          <p:nvPr/>
        </p:nvPicPr>
        <p:blipFill>
          <a:blip r:embed="rId8">
            <a:alphaModFix/>
          </a:blip>
          <a:stretch>
            <a:fillRect/>
          </a:stretch>
        </p:blipFill>
        <p:spPr>
          <a:xfrm rot="10800000">
            <a:off x="204673" y="2350319"/>
            <a:ext cx="625467" cy="693347"/>
          </a:xfrm>
          <a:prstGeom prst="rect">
            <a:avLst/>
          </a:prstGeom>
          <a:noFill/>
          <a:ln>
            <a:noFill/>
          </a:ln>
        </p:spPr>
      </p:pic>
    </p:spTree>
    <p:extLst>
      <p:ext uri="{BB962C8B-B14F-4D97-AF65-F5344CB8AC3E}">
        <p14:creationId xmlns:p14="http://schemas.microsoft.com/office/powerpoint/2010/main" val="220049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37"/>
        <p:cNvGrpSpPr/>
        <p:nvPr/>
      </p:nvGrpSpPr>
      <p:grpSpPr>
        <a:xfrm>
          <a:off x="0" y="0"/>
          <a:ext cx="0" cy="0"/>
          <a:chOff x="0" y="0"/>
          <a:chExt cx="0" cy="0"/>
        </a:xfrm>
      </p:grpSpPr>
      <p:sp>
        <p:nvSpPr>
          <p:cNvPr id="38" name="Google Shape;38;p4"/>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r>
              <a:rPr lang="it-IT"/>
              <a:t>Fare clic per modificare lo stile del titolo dello schema</a:t>
            </a:r>
            <a:endParaRPr/>
          </a:p>
        </p:txBody>
      </p:sp>
      <p:sp>
        <p:nvSpPr>
          <p:cNvPr id="39" name="Google Shape;39;p4"/>
          <p:cNvSpPr txBox="1">
            <a:spLocks noGrp="1"/>
          </p:cNvSpPr>
          <p:nvPr>
            <p:ph type="body" idx="1"/>
          </p:nvPr>
        </p:nvSpPr>
        <p:spPr>
          <a:xfrm>
            <a:off x="960000" y="1502667"/>
            <a:ext cx="10272000" cy="444400"/>
          </a:xfrm>
          <a:prstGeom prst="rect">
            <a:avLst/>
          </a:prstGeom>
        </p:spPr>
        <p:txBody>
          <a:bodyPr spcFirstLastPara="1" wrap="square" lIns="91425" tIns="91425" rIns="91425" bIns="91425" anchor="t" anchorCtr="0">
            <a:noAutofit/>
          </a:bodyPr>
          <a:lstStyle>
            <a:lvl1pPr marL="609585" lvl="0" indent="-406390">
              <a:lnSpc>
                <a:spcPct val="100000"/>
              </a:lnSpc>
              <a:spcBef>
                <a:spcPts val="0"/>
              </a:spcBef>
              <a:spcAft>
                <a:spcPts val="0"/>
              </a:spcAft>
              <a:buClr>
                <a:srgbClr val="434343"/>
              </a:buClr>
              <a:buSzPts val="1200"/>
              <a:buAutoNum type="arabicPeriod"/>
              <a:defRPr sz="1667"/>
            </a:lvl1pPr>
            <a:lvl2pPr marL="1219170" lvl="1" indent="-406390">
              <a:spcBef>
                <a:spcPts val="0"/>
              </a:spcBef>
              <a:spcAft>
                <a:spcPts val="0"/>
              </a:spcAft>
              <a:buClr>
                <a:srgbClr val="434343"/>
              </a:buClr>
              <a:buSzPts val="1200"/>
              <a:buFont typeface="Roboto Condensed Light"/>
              <a:buAutoNum type="alphaLcPeriod"/>
              <a:defRPr/>
            </a:lvl2pPr>
            <a:lvl3pPr marL="1828754" lvl="2" indent="-406390">
              <a:spcBef>
                <a:spcPts val="0"/>
              </a:spcBef>
              <a:spcAft>
                <a:spcPts val="0"/>
              </a:spcAft>
              <a:buClr>
                <a:srgbClr val="434343"/>
              </a:buClr>
              <a:buSzPts val="1200"/>
              <a:buFont typeface="Roboto Condensed Light"/>
              <a:buAutoNum type="romanLcPeriod"/>
              <a:defRPr/>
            </a:lvl3pPr>
            <a:lvl4pPr marL="2438339" lvl="3" indent="-406390">
              <a:spcBef>
                <a:spcPts val="0"/>
              </a:spcBef>
              <a:spcAft>
                <a:spcPts val="0"/>
              </a:spcAft>
              <a:buClr>
                <a:srgbClr val="434343"/>
              </a:buClr>
              <a:buSzPts val="1200"/>
              <a:buFont typeface="Roboto Condensed Light"/>
              <a:buAutoNum type="arabicPeriod"/>
              <a:defRPr/>
            </a:lvl4pPr>
            <a:lvl5pPr marL="3047924" lvl="4" indent="-406390">
              <a:spcBef>
                <a:spcPts val="0"/>
              </a:spcBef>
              <a:spcAft>
                <a:spcPts val="0"/>
              </a:spcAft>
              <a:buClr>
                <a:srgbClr val="434343"/>
              </a:buClr>
              <a:buSzPts val="1200"/>
              <a:buFont typeface="Roboto Condensed Light"/>
              <a:buAutoNum type="alphaLcPeriod"/>
              <a:defRPr/>
            </a:lvl5pPr>
            <a:lvl6pPr marL="3657509" lvl="5" indent="-406390">
              <a:spcBef>
                <a:spcPts val="0"/>
              </a:spcBef>
              <a:spcAft>
                <a:spcPts val="0"/>
              </a:spcAft>
              <a:buClr>
                <a:srgbClr val="434343"/>
              </a:buClr>
              <a:buSzPts val="1200"/>
              <a:buFont typeface="Roboto Condensed Light"/>
              <a:buAutoNum type="romanLcPeriod"/>
              <a:defRPr/>
            </a:lvl6pPr>
            <a:lvl7pPr marL="4267093" lvl="6" indent="-406390">
              <a:spcBef>
                <a:spcPts val="0"/>
              </a:spcBef>
              <a:spcAft>
                <a:spcPts val="0"/>
              </a:spcAft>
              <a:buClr>
                <a:srgbClr val="434343"/>
              </a:buClr>
              <a:buSzPts val="1200"/>
              <a:buFont typeface="Roboto Condensed Light"/>
              <a:buAutoNum type="arabicPeriod"/>
              <a:defRPr/>
            </a:lvl7pPr>
            <a:lvl8pPr marL="4876678" lvl="7" indent="-406390">
              <a:spcBef>
                <a:spcPts val="0"/>
              </a:spcBef>
              <a:spcAft>
                <a:spcPts val="0"/>
              </a:spcAft>
              <a:buClr>
                <a:srgbClr val="434343"/>
              </a:buClr>
              <a:buSzPts val="1200"/>
              <a:buFont typeface="Roboto Condensed Light"/>
              <a:buAutoNum type="alphaLcPeriod"/>
              <a:defRPr/>
            </a:lvl8pPr>
            <a:lvl9pPr marL="5486263" lvl="8" indent="-406390">
              <a:spcBef>
                <a:spcPts val="0"/>
              </a:spcBef>
              <a:spcAft>
                <a:spcPts val="0"/>
              </a:spcAft>
              <a:buClr>
                <a:srgbClr val="434343"/>
              </a:buClr>
              <a:buSzPts val="1200"/>
              <a:buFont typeface="Roboto Condensed Light"/>
              <a:buAutoNum type="romanLcPeriod"/>
              <a:defRPr/>
            </a:lvl9pPr>
          </a:lstStyle>
          <a:p>
            <a:pPr lvl="0"/>
            <a:r>
              <a:rPr lang="it-IT"/>
              <a:t>Fare clic per modificare gli stili del testo dello schema</a:t>
            </a:r>
          </a:p>
        </p:txBody>
      </p:sp>
      <p:pic>
        <p:nvPicPr>
          <p:cNvPr id="40" name="Google Shape;40;p4"/>
          <p:cNvPicPr preferRelativeResize="0"/>
          <p:nvPr/>
        </p:nvPicPr>
        <p:blipFill>
          <a:blip r:embed="rId2">
            <a:alphaModFix/>
          </a:blip>
          <a:stretch>
            <a:fillRect/>
          </a:stretch>
        </p:blipFill>
        <p:spPr>
          <a:xfrm>
            <a:off x="-308090" y="6186368"/>
            <a:ext cx="2848699" cy="1506233"/>
          </a:xfrm>
          <a:prstGeom prst="rect">
            <a:avLst/>
          </a:prstGeom>
          <a:noFill/>
          <a:ln>
            <a:noFill/>
          </a:ln>
        </p:spPr>
      </p:pic>
      <p:pic>
        <p:nvPicPr>
          <p:cNvPr id="41" name="Google Shape;41;p4"/>
          <p:cNvPicPr preferRelativeResize="0"/>
          <p:nvPr/>
        </p:nvPicPr>
        <p:blipFill>
          <a:blip r:embed="rId3">
            <a:alphaModFix/>
          </a:blip>
          <a:stretch>
            <a:fillRect/>
          </a:stretch>
        </p:blipFill>
        <p:spPr>
          <a:xfrm>
            <a:off x="1941529" y="7026765"/>
            <a:ext cx="625467" cy="698196"/>
          </a:xfrm>
          <a:prstGeom prst="rect">
            <a:avLst/>
          </a:prstGeom>
          <a:noFill/>
          <a:ln>
            <a:noFill/>
          </a:ln>
        </p:spPr>
      </p:pic>
      <p:pic>
        <p:nvPicPr>
          <p:cNvPr id="42" name="Google Shape;42;p4"/>
          <p:cNvPicPr preferRelativeResize="0"/>
          <p:nvPr/>
        </p:nvPicPr>
        <p:blipFill>
          <a:blip r:embed="rId4">
            <a:alphaModFix/>
          </a:blip>
          <a:stretch>
            <a:fillRect/>
          </a:stretch>
        </p:blipFill>
        <p:spPr>
          <a:xfrm>
            <a:off x="166685" y="5533029"/>
            <a:ext cx="625467" cy="693347"/>
          </a:xfrm>
          <a:prstGeom prst="rect">
            <a:avLst/>
          </a:prstGeom>
          <a:noFill/>
          <a:ln>
            <a:noFill/>
          </a:ln>
        </p:spPr>
      </p:pic>
      <p:pic>
        <p:nvPicPr>
          <p:cNvPr id="43" name="Google Shape;43;p4"/>
          <p:cNvPicPr preferRelativeResize="0"/>
          <p:nvPr/>
        </p:nvPicPr>
        <p:blipFill>
          <a:blip r:embed="rId5">
            <a:alphaModFix/>
          </a:blip>
          <a:stretch>
            <a:fillRect/>
          </a:stretch>
        </p:blipFill>
        <p:spPr>
          <a:xfrm>
            <a:off x="166677" y="6580230"/>
            <a:ext cx="625467" cy="700933"/>
          </a:xfrm>
          <a:prstGeom prst="rect">
            <a:avLst/>
          </a:prstGeom>
          <a:noFill/>
          <a:ln>
            <a:noFill/>
          </a:ln>
        </p:spPr>
      </p:pic>
      <p:pic>
        <p:nvPicPr>
          <p:cNvPr id="44" name="Google Shape;44;p4"/>
          <p:cNvPicPr preferRelativeResize="0"/>
          <p:nvPr/>
        </p:nvPicPr>
        <p:blipFill>
          <a:blip r:embed="rId3">
            <a:alphaModFix/>
          </a:blip>
          <a:stretch>
            <a:fillRect/>
          </a:stretch>
        </p:blipFill>
        <p:spPr>
          <a:xfrm>
            <a:off x="-233490" y="123090"/>
            <a:ext cx="625467" cy="698196"/>
          </a:xfrm>
          <a:prstGeom prst="rect">
            <a:avLst/>
          </a:prstGeom>
          <a:noFill/>
          <a:ln>
            <a:noFill/>
          </a:ln>
        </p:spPr>
      </p:pic>
      <p:pic>
        <p:nvPicPr>
          <p:cNvPr id="45" name="Google Shape;45;p4"/>
          <p:cNvPicPr preferRelativeResize="0"/>
          <p:nvPr/>
        </p:nvPicPr>
        <p:blipFill>
          <a:blip r:embed="rId4">
            <a:alphaModFix/>
          </a:blip>
          <a:stretch>
            <a:fillRect/>
          </a:stretch>
        </p:blipFill>
        <p:spPr>
          <a:xfrm>
            <a:off x="391967" y="-164780"/>
            <a:ext cx="625467" cy="693347"/>
          </a:xfrm>
          <a:prstGeom prst="rect">
            <a:avLst/>
          </a:prstGeom>
          <a:noFill/>
          <a:ln>
            <a:noFill/>
          </a:ln>
        </p:spPr>
      </p:pic>
      <p:pic>
        <p:nvPicPr>
          <p:cNvPr id="46" name="Google Shape;46;p4"/>
          <p:cNvPicPr preferRelativeResize="0"/>
          <p:nvPr/>
        </p:nvPicPr>
        <p:blipFill>
          <a:blip r:embed="rId6">
            <a:alphaModFix/>
          </a:blip>
          <a:stretch>
            <a:fillRect/>
          </a:stretch>
        </p:blipFill>
        <p:spPr>
          <a:xfrm>
            <a:off x="10931424" y="-617111"/>
            <a:ext cx="1789033" cy="2338467"/>
          </a:xfrm>
          <a:prstGeom prst="rect">
            <a:avLst/>
          </a:prstGeom>
          <a:noFill/>
          <a:ln>
            <a:noFill/>
          </a:ln>
        </p:spPr>
      </p:pic>
      <p:pic>
        <p:nvPicPr>
          <p:cNvPr id="47" name="Google Shape;47;p4"/>
          <p:cNvPicPr preferRelativeResize="0"/>
          <p:nvPr/>
        </p:nvPicPr>
        <p:blipFill>
          <a:blip r:embed="rId4">
            <a:alphaModFix/>
          </a:blip>
          <a:stretch>
            <a:fillRect/>
          </a:stretch>
        </p:blipFill>
        <p:spPr>
          <a:xfrm>
            <a:off x="11133547" y="205464"/>
            <a:ext cx="625467" cy="693347"/>
          </a:xfrm>
          <a:prstGeom prst="rect">
            <a:avLst/>
          </a:prstGeom>
          <a:noFill/>
          <a:ln>
            <a:noFill/>
          </a:ln>
        </p:spPr>
      </p:pic>
      <p:pic>
        <p:nvPicPr>
          <p:cNvPr id="48" name="Google Shape;48;p4"/>
          <p:cNvPicPr preferRelativeResize="0"/>
          <p:nvPr/>
        </p:nvPicPr>
        <p:blipFill>
          <a:blip r:embed="rId3">
            <a:alphaModFix/>
          </a:blip>
          <a:stretch>
            <a:fillRect/>
          </a:stretch>
        </p:blipFill>
        <p:spPr>
          <a:xfrm>
            <a:off x="11133567" y="1070957"/>
            <a:ext cx="625467" cy="698196"/>
          </a:xfrm>
          <a:prstGeom prst="rect">
            <a:avLst/>
          </a:prstGeom>
          <a:noFill/>
          <a:ln>
            <a:noFill/>
          </a:ln>
        </p:spPr>
      </p:pic>
      <p:pic>
        <p:nvPicPr>
          <p:cNvPr id="49" name="Google Shape;49;p4"/>
          <p:cNvPicPr preferRelativeResize="0"/>
          <p:nvPr/>
        </p:nvPicPr>
        <p:blipFill>
          <a:blip r:embed="rId5">
            <a:alphaModFix/>
          </a:blip>
          <a:stretch>
            <a:fillRect/>
          </a:stretch>
        </p:blipFill>
        <p:spPr>
          <a:xfrm>
            <a:off x="11897913" y="1651047"/>
            <a:ext cx="625467" cy="700933"/>
          </a:xfrm>
          <a:prstGeom prst="rect">
            <a:avLst/>
          </a:prstGeom>
          <a:noFill/>
          <a:ln>
            <a:noFill/>
          </a:ln>
        </p:spPr>
      </p:pic>
      <p:pic>
        <p:nvPicPr>
          <p:cNvPr id="50" name="Google Shape;50;p4"/>
          <p:cNvPicPr preferRelativeResize="0"/>
          <p:nvPr/>
        </p:nvPicPr>
        <p:blipFill>
          <a:blip r:embed="rId3">
            <a:alphaModFix/>
          </a:blip>
          <a:stretch>
            <a:fillRect/>
          </a:stretch>
        </p:blipFill>
        <p:spPr>
          <a:xfrm>
            <a:off x="11795377" y="5390657"/>
            <a:ext cx="625467" cy="698196"/>
          </a:xfrm>
          <a:prstGeom prst="rect">
            <a:avLst/>
          </a:prstGeom>
          <a:noFill/>
          <a:ln>
            <a:noFill/>
          </a:ln>
        </p:spPr>
      </p:pic>
      <p:pic>
        <p:nvPicPr>
          <p:cNvPr id="51" name="Google Shape;51;p4"/>
          <p:cNvPicPr preferRelativeResize="0"/>
          <p:nvPr/>
        </p:nvPicPr>
        <p:blipFill>
          <a:blip r:embed="rId5">
            <a:alphaModFix/>
          </a:blip>
          <a:stretch>
            <a:fillRect/>
          </a:stretch>
        </p:blipFill>
        <p:spPr>
          <a:xfrm>
            <a:off x="11484689" y="5954614"/>
            <a:ext cx="625467" cy="700933"/>
          </a:xfrm>
          <a:prstGeom prst="rect">
            <a:avLst/>
          </a:prstGeom>
          <a:noFill/>
          <a:ln>
            <a:noFill/>
          </a:ln>
        </p:spPr>
      </p:pic>
    </p:spTree>
    <p:extLst>
      <p:ext uri="{BB962C8B-B14F-4D97-AF65-F5344CB8AC3E}">
        <p14:creationId xmlns:p14="http://schemas.microsoft.com/office/powerpoint/2010/main" val="230608647"/>
      </p:ext>
    </p:extLst>
  </p:cSld>
  <p:clrMapOvr>
    <a:masterClrMapping/>
  </p:clrMapOvr>
  <p:extLst>
    <p:ext uri="{DCECCB84-F9BA-43D5-87BE-67443E8EF086}">
      <p15:sldGuideLst xmlns:p15="http://schemas.microsoft.com/office/powerpoint/2012/main">
        <p15:guide id="1" orient="horz" pos="1620">
          <p15:clr>
            <a:srgbClr val="E46962"/>
          </p15:clr>
        </p15:guide>
        <p15:guide id="2" pos="2880">
          <p15:clr>
            <a:srgbClr val="E46962"/>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Background">
  <p:cSld name="Background">
    <p:spTree>
      <p:nvGrpSpPr>
        <p:cNvPr id="1" name="Shape 387"/>
        <p:cNvGrpSpPr/>
        <p:nvPr/>
      </p:nvGrpSpPr>
      <p:grpSpPr>
        <a:xfrm>
          <a:off x="0" y="0"/>
          <a:ext cx="0" cy="0"/>
          <a:chOff x="0" y="0"/>
          <a:chExt cx="0" cy="0"/>
        </a:xfrm>
      </p:grpSpPr>
      <p:pic>
        <p:nvPicPr>
          <p:cNvPr id="388" name="Google Shape;388;p30"/>
          <p:cNvPicPr preferRelativeResize="0"/>
          <p:nvPr/>
        </p:nvPicPr>
        <p:blipFill>
          <a:blip r:embed="rId2">
            <a:alphaModFix/>
          </a:blip>
          <a:stretch>
            <a:fillRect/>
          </a:stretch>
        </p:blipFill>
        <p:spPr>
          <a:xfrm flipH="1">
            <a:off x="10752990" y="-216944"/>
            <a:ext cx="2081601" cy="1946093"/>
          </a:xfrm>
          <a:prstGeom prst="rect">
            <a:avLst/>
          </a:prstGeom>
          <a:noFill/>
          <a:ln>
            <a:noFill/>
          </a:ln>
        </p:spPr>
      </p:pic>
      <p:pic>
        <p:nvPicPr>
          <p:cNvPr id="389" name="Google Shape;389;p30"/>
          <p:cNvPicPr preferRelativeResize="0"/>
          <p:nvPr/>
        </p:nvPicPr>
        <p:blipFill>
          <a:blip r:embed="rId3">
            <a:alphaModFix/>
          </a:blip>
          <a:stretch>
            <a:fillRect/>
          </a:stretch>
        </p:blipFill>
        <p:spPr>
          <a:xfrm flipH="1">
            <a:off x="11223892" y="626603"/>
            <a:ext cx="625467" cy="700933"/>
          </a:xfrm>
          <a:prstGeom prst="rect">
            <a:avLst/>
          </a:prstGeom>
          <a:noFill/>
          <a:ln>
            <a:noFill/>
          </a:ln>
        </p:spPr>
      </p:pic>
      <p:pic>
        <p:nvPicPr>
          <p:cNvPr id="390" name="Google Shape;390;p30"/>
          <p:cNvPicPr preferRelativeResize="0"/>
          <p:nvPr/>
        </p:nvPicPr>
        <p:blipFill>
          <a:blip r:embed="rId4">
            <a:alphaModFix/>
          </a:blip>
          <a:stretch>
            <a:fillRect/>
          </a:stretch>
        </p:blipFill>
        <p:spPr>
          <a:xfrm rot="-3">
            <a:off x="-295373" y="5616715"/>
            <a:ext cx="1782999" cy="1468333"/>
          </a:xfrm>
          <a:prstGeom prst="rect">
            <a:avLst/>
          </a:prstGeom>
          <a:noFill/>
          <a:ln>
            <a:noFill/>
          </a:ln>
        </p:spPr>
      </p:pic>
      <p:pic>
        <p:nvPicPr>
          <p:cNvPr id="391" name="Google Shape;391;p30"/>
          <p:cNvPicPr preferRelativeResize="0"/>
          <p:nvPr/>
        </p:nvPicPr>
        <p:blipFill>
          <a:blip r:embed="rId5">
            <a:alphaModFix/>
          </a:blip>
          <a:stretch>
            <a:fillRect/>
          </a:stretch>
        </p:blipFill>
        <p:spPr>
          <a:xfrm rot="10800000" flipH="1">
            <a:off x="166061" y="5574485"/>
            <a:ext cx="625467" cy="693347"/>
          </a:xfrm>
          <a:prstGeom prst="rect">
            <a:avLst/>
          </a:prstGeom>
          <a:noFill/>
          <a:ln>
            <a:noFill/>
          </a:ln>
        </p:spPr>
      </p:pic>
      <p:pic>
        <p:nvPicPr>
          <p:cNvPr id="392" name="Google Shape;392;p30"/>
          <p:cNvPicPr preferRelativeResize="0"/>
          <p:nvPr/>
        </p:nvPicPr>
        <p:blipFill>
          <a:blip r:embed="rId6">
            <a:alphaModFix/>
          </a:blip>
          <a:stretch>
            <a:fillRect/>
          </a:stretch>
        </p:blipFill>
        <p:spPr>
          <a:xfrm rot="10800000" flipH="1">
            <a:off x="-141223" y="5017005"/>
            <a:ext cx="625467" cy="698196"/>
          </a:xfrm>
          <a:prstGeom prst="rect">
            <a:avLst/>
          </a:prstGeom>
          <a:noFill/>
          <a:ln>
            <a:noFill/>
          </a:ln>
        </p:spPr>
      </p:pic>
      <p:pic>
        <p:nvPicPr>
          <p:cNvPr id="393" name="Google Shape;393;p30"/>
          <p:cNvPicPr preferRelativeResize="0"/>
          <p:nvPr/>
        </p:nvPicPr>
        <p:blipFill>
          <a:blip r:embed="rId3">
            <a:alphaModFix/>
          </a:blip>
          <a:stretch>
            <a:fillRect/>
          </a:stretch>
        </p:blipFill>
        <p:spPr>
          <a:xfrm rot="10800000" flipH="1">
            <a:off x="-336692" y="6427270"/>
            <a:ext cx="625467" cy="700933"/>
          </a:xfrm>
          <a:prstGeom prst="rect">
            <a:avLst/>
          </a:prstGeom>
          <a:noFill/>
          <a:ln>
            <a:noFill/>
          </a:ln>
        </p:spPr>
      </p:pic>
      <p:pic>
        <p:nvPicPr>
          <p:cNvPr id="394" name="Google Shape;394;p30"/>
          <p:cNvPicPr preferRelativeResize="0"/>
          <p:nvPr/>
        </p:nvPicPr>
        <p:blipFill>
          <a:blip r:embed="rId6">
            <a:alphaModFix/>
          </a:blip>
          <a:stretch>
            <a:fillRect/>
          </a:stretch>
        </p:blipFill>
        <p:spPr>
          <a:xfrm rot="10800000" flipH="1">
            <a:off x="11481077" y="6099438"/>
            <a:ext cx="625467" cy="698196"/>
          </a:xfrm>
          <a:prstGeom prst="rect">
            <a:avLst/>
          </a:prstGeom>
          <a:noFill/>
          <a:ln>
            <a:noFill/>
          </a:ln>
        </p:spPr>
      </p:pic>
      <p:pic>
        <p:nvPicPr>
          <p:cNvPr id="395" name="Google Shape;395;p30"/>
          <p:cNvPicPr preferRelativeResize="0"/>
          <p:nvPr/>
        </p:nvPicPr>
        <p:blipFill>
          <a:blip r:embed="rId3">
            <a:alphaModFix/>
          </a:blip>
          <a:stretch>
            <a:fillRect/>
          </a:stretch>
        </p:blipFill>
        <p:spPr>
          <a:xfrm flipH="1">
            <a:off x="10855592" y="6098070"/>
            <a:ext cx="625467" cy="700933"/>
          </a:xfrm>
          <a:prstGeom prst="rect">
            <a:avLst/>
          </a:prstGeom>
          <a:noFill/>
          <a:ln>
            <a:noFill/>
          </a:ln>
        </p:spPr>
      </p:pic>
      <p:pic>
        <p:nvPicPr>
          <p:cNvPr id="396" name="Google Shape;396;p30"/>
          <p:cNvPicPr preferRelativeResize="0"/>
          <p:nvPr/>
        </p:nvPicPr>
        <p:blipFill>
          <a:blip r:embed="rId5">
            <a:alphaModFix/>
          </a:blip>
          <a:stretch>
            <a:fillRect/>
          </a:stretch>
        </p:blipFill>
        <p:spPr>
          <a:xfrm rot="10800000" flipH="1">
            <a:off x="95728" y="133018"/>
            <a:ext cx="625467" cy="693347"/>
          </a:xfrm>
          <a:prstGeom prst="rect">
            <a:avLst/>
          </a:prstGeom>
          <a:noFill/>
          <a:ln>
            <a:noFill/>
          </a:ln>
        </p:spPr>
      </p:pic>
    </p:spTree>
    <p:extLst>
      <p:ext uri="{BB962C8B-B14F-4D97-AF65-F5344CB8AC3E}">
        <p14:creationId xmlns:p14="http://schemas.microsoft.com/office/powerpoint/2010/main" val="322249023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Background 1">
  <p:cSld name="Background 1">
    <p:spTree>
      <p:nvGrpSpPr>
        <p:cNvPr id="1" name="Shape 397"/>
        <p:cNvGrpSpPr/>
        <p:nvPr/>
      </p:nvGrpSpPr>
      <p:grpSpPr>
        <a:xfrm>
          <a:off x="0" y="0"/>
          <a:ext cx="0" cy="0"/>
          <a:chOff x="0" y="0"/>
          <a:chExt cx="0" cy="0"/>
        </a:xfrm>
      </p:grpSpPr>
      <p:pic>
        <p:nvPicPr>
          <p:cNvPr id="398" name="Google Shape;398;p31"/>
          <p:cNvPicPr preferRelativeResize="0"/>
          <p:nvPr/>
        </p:nvPicPr>
        <p:blipFill>
          <a:blip r:embed="rId2">
            <a:alphaModFix/>
          </a:blip>
          <a:stretch>
            <a:fillRect/>
          </a:stretch>
        </p:blipFill>
        <p:spPr>
          <a:xfrm rot="10800000" flipH="1">
            <a:off x="-553910" y="-788911"/>
            <a:ext cx="2081601" cy="1946093"/>
          </a:xfrm>
          <a:prstGeom prst="rect">
            <a:avLst/>
          </a:prstGeom>
          <a:noFill/>
          <a:ln>
            <a:noFill/>
          </a:ln>
        </p:spPr>
      </p:pic>
      <p:pic>
        <p:nvPicPr>
          <p:cNvPr id="399" name="Google Shape;399;p31"/>
          <p:cNvPicPr preferRelativeResize="0"/>
          <p:nvPr/>
        </p:nvPicPr>
        <p:blipFill>
          <a:blip r:embed="rId3">
            <a:alphaModFix/>
          </a:blip>
          <a:stretch>
            <a:fillRect/>
          </a:stretch>
        </p:blipFill>
        <p:spPr>
          <a:xfrm rot="10800000" flipH="1">
            <a:off x="950080" y="491406"/>
            <a:ext cx="625467" cy="700933"/>
          </a:xfrm>
          <a:prstGeom prst="rect">
            <a:avLst/>
          </a:prstGeom>
          <a:noFill/>
          <a:ln>
            <a:noFill/>
          </a:ln>
        </p:spPr>
      </p:pic>
      <p:pic>
        <p:nvPicPr>
          <p:cNvPr id="400" name="Google Shape;400;p31"/>
          <p:cNvPicPr preferRelativeResize="0"/>
          <p:nvPr/>
        </p:nvPicPr>
        <p:blipFill>
          <a:blip r:embed="rId4">
            <a:alphaModFix/>
          </a:blip>
          <a:stretch>
            <a:fillRect/>
          </a:stretch>
        </p:blipFill>
        <p:spPr>
          <a:xfrm rot="-3">
            <a:off x="11011561" y="5590315"/>
            <a:ext cx="1782999" cy="1468333"/>
          </a:xfrm>
          <a:prstGeom prst="rect">
            <a:avLst/>
          </a:prstGeom>
          <a:noFill/>
          <a:ln>
            <a:noFill/>
          </a:ln>
        </p:spPr>
      </p:pic>
      <p:pic>
        <p:nvPicPr>
          <p:cNvPr id="401" name="Google Shape;401;p31"/>
          <p:cNvPicPr preferRelativeResize="0"/>
          <p:nvPr/>
        </p:nvPicPr>
        <p:blipFill>
          <a:blip r:embed="rId5">
            <a:alphaModFix/>
          </a:blip>
          <a:stretch>
            <a:fillRect/>
          </a:stretch>
        </p:blipFill>
        <p:spPr>
          <a:xfrm rot="10800000" flipH="1">
            <a:off x="11472995" y="5548085"/>
            <a:ext cx="625467" cy="693347"/>
          </a:xfrm>
          <a:prstGeom prst="rect">
            <a:avLst/>
          </a:prstGeom>
          <a:noFill/>
          <a:ln>
            <a:noFill/>
          </a:ln>
        </p:spPr>
      </p:pic>
      <p:pic>
        <p:nvPicPr>
          <p:cNvPr id="402" name="Google Shape;402;p31"/>
          <p:cNvPicPr preferRelativeResize="0"/>
          <p:nvPr/>
        </p:nvPicPr>
        <p:blipFill>
          <a:blip r:embed="rId6">
            <a:alphaModFix/>
          </a:blip>
          <a:stretch>
            <a:fillRect/>
          </a:stretch>
        </p:blipFill>
        <p:spPr>
          <a:xfrm rot="10800000" flipH="1">
            <a:off x="10847544" y="5483005"/>
            <a:ext cx="625467" cy="698196"/>
          </a:xfrm>
          <a:prstGeom prst="rect">
            <a:avLst/>
          </a:prstGeom>
          <a:noFill/>
          <a:ln>
            <a:noFill/>
          </a:ln>
        </p:spPr>
      </p:pic>
      <p:pic>
        <p:nvPicPr>
          <p:cNvPr id="403" name="Google Shape;403;p31"/>
          <p:cNvPicPr preferRelativeResize="0"/>
          <p:nvPr/>
        </p:nvPicPr>
        <p:blipFill>
          <a:blip r:embed="rId3">
            <a:alphaModFix/>
          </a:blip>
          <a:stretch>
            <a:fillRect/>
          </a:stretch>
        </p:blipFill>
        <p:spPr>
          <a:xfrm rot="10800000" flipH="1">
            <a:off x="10970241" y="6400870"/>
            <a:ext cx="625467" cy="700933"/>
          </a:xfrm>
          <a:prstGeom prst="rect">
            <a:avLst/>
          </a:prstGeom>
          <a:noFill/>
          <a:ln>
            <a:noFill/>
          </a:ln>
        </p:spPr>
      </p:pic>
      <p:pic>
        <p:nvPicPr>
          <p:cNvPr id="404" name="Google Shape;404;p31"/>
          <p:cNvPicPr preferRelativeResize="0"/>
          <p:nvPr/>
        </p:nvPicPr>
        <p:blipFill>
          <a:blip r:embed="rId6">
            <a:alphaModFix/>
          </a:blip>
          <a:stretch>
            <a:fillRect/>
          </a:stretch>
        </p:blipFill>
        <p:spPr>
          <a:xfrm rot="10800000" flipH="1">
            <a:off x="11146944" y="586671"/>
            <a:ext cx="625467" cy="698196"/>
          </a:xfrm>
          <a:prstGeom prst="rect">
            <a:avLst/>
          </a:prstGeom>
          <a:noFill/>
          <a:ln>
            <a:noFill/>
          </a:ln>
        </p:spPr>
      </p:pic>
      <p:pic>
        <p:nvPicPr>
          <p:cNvPr id="405" name="Google Shape;405;p31"/>
          <p:cNvPicPr preferRelativeResize="0"/>
          <p:nvPr/>
        </p:nvPicPr>
        <p:blipFill>
          <a:blip r:embed="rId3">
            <a:alphaModFix/>
          </a:blip>
          <a:stretch>
            <a:fillRect/>
          </a:stretch>
        </p:blipFill>
        <p:spPr>
          <a:xfrm flipH="1">
            <a:off x="174159" y="6010136"/>
            <a:ext cx="625467" cy="700933"/>
          </a:xfrm>
          <a:prstGeom prst="rect">
            <a:avLst/>
          </a:prstGeom>
          <a:noFill/>
          <a:ln>
            <a:noFill/>
          </a:ln>
        </p:spPr>
      </p:pic>
      <p:pic>
        <p:nvPicPr>
          <p:cNvPr id="406" name="Google Shape;406;p31"/>
          <p:cNvPicPr preferRelativeResize="0"/>
          <p:nvPr/>
        </p:nvPicPr>
        <p:blipFill>
          <a:blip r:embed="rId5">
            <a:alphaModFix/>
          </a:blip>
          <a:stretch>
            <a:fillRect/>
          </a:stretch>
        </p:blipFill>
        <p:spPr>
          <a:xfrm rot="10800000" flipH="1">
            <a:off x="11472995" y="53885"/>
            <a:ext cx="625467" cy="693347"/>
          </a:xfrm>
          <a:prstGeom prst="rect">
            <a:avLst/>
          </a:prstGeom>
          <a:noFill/>
          <a:ln>
            <a:noFill/>
          </a:ln>
        </p:spPr>
      </p:pic>
    </p:spTree>
    <p:extLst>
      <p:ext uri="{BB962C8B-B14F-4D97-AF65-F5344CB8AC3E}">
        <p14:creationId xmlns:p14="http://schemas.microsoft.com/office/powerpoint/2010/main" val="121888030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Blank slide" type="blank" preserve="1">
  <p:cSld name="Blank slide">
    <p:spTree>
      <p:nvGrpSpPr>
        <p:cNvPr id="1" name="Shape 410"/>
        <p:cNvGrpSpPr/>
        <p:nvPr/>
      </p:nvGrpSpPr>
      <p:grpSpPr>
        <a:xfrm>
          <a:off x="0" y="0"/>
          <a:ext cx="0" cy="0"/>
          <a:chOff x="0" y="0"/>
          <a:chExt cx="0" cy="0"/>
        </a:xfrm>
      </p:grpSpPr>
    </p:spTree>
    <p:extLst>
      <p:ext uri="{BB962C8B-B14F-4D97-AF65-F5344CB8AC3E}">
        <p14:creationId xmlns:p14="http://schemas.microsoft.com/office/powerpoint/2010/main" val="201645785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only" preserve="1">
  <p:cSld name="Title only">
    <p:spTree>
      <p:nvGrpSpPr>
        <p:cNvPr id="1" name="Shape 411"/>
        <p:cNvGrpSpPr/>
        <p:nvPr/>
      </p:nvGrpSpPr>
      <p:grpSpPr>
        <a:xfrm>
          <a:off x="0" y="0"/>
          <a:ext cx="0" cy="0"/>
          <a:chOff x="0" y="0"/>
          <a:chExt cx="0" cy="0"/>
        </a:xfrm>
      </p:grpSpPr>
      <p:sp>
        <p:nvSpPr>
          <p:cNvPr id="412" name="Google Shape;412;p34"/>
          <p:cNvSpPr txBox="1">
            <a:spLocks noGrp="1"/>
          </p:cNvSpPr>
          <p:nvPr>
            <p:ph type="title"/>
          </p:nvPr>
        </p:nvSpPr>
        <p:spPr>
          <a:xfrm>
            <a:off x="955700" y="681200"/>
            <a:ext cx="10280800" cy="6432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a:solidFill>
                  <a:schemeClr val="lt1"/>
                </a:solidFill>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r>
              <a:rPr lang="it-IT"/>
              <a:t>Fare clic per modificare lo stile del titolo dello schema</a:t>
            </a:r>
            <a:endParaRPr/>
          </a:p>
        </p:txBody>
      </p:sp>
    </p:spTree>
    <p:extLst>
      <p:ext uri="{BB962C8B-B14F-4D97-AF65-F5344CB8AC3E}">
        <p14:creationId xmlns:p14="http://schemas.microsoft.com/office/powerpoint/2010/main" val="41887380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52"/>
        <p:cNvGrpSpPr/>
        <p:nvPr/>
      </p:nvGrpSpPr>
      <p:grpSpPr>
        <a:xfrm>
          <a:off x="0" y="0"/>
          <a:ext cx="0" cy="0"/>
          <a:chOff x="0" y="0"/>
          <a:chExt cx="0" cy="0"/>
        </a:xfrm>
      </p:grpSpPr>
      <p:sp>
        <p:nvSpPr>
          <p:cNvPr id="53" name="Google Shape;53;p5"/>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r>
              <a:rPr lang="it-IT"/>
              <a:t>Fare clic per modificare lo stile del titolo dello schema</a:t>
            </a:r>
            <a:endParaRPr/>
          </a:p>
        </p:txBody>
      </p:sp>
      <p:sp>
        <p:nvSpPr>
          <p:cNvPr id="54" name="Google Shape;54;p5"/>
          <p:cNvSpPr txBox="1">
            <a:spLocks noGrp="1"/>
          </p:cNvSpPr>
          <p:nvPr>
            <p:ph type="title" idx="2"/>
          </p:nvPr>
        </p:nvSpPr>
        <p:spPr>
          <a:xfrm>
            <a:off x="960000" y="3179300"/>
            <a:ext cx="4696400" cy="763600"/>
          </a:xfrm>
          <a:prstGeom prst="rect">
            <a:avLst/>
          </a:prstGeom>
          <a:noFill/>
          <a:ln>
            <a:noFill/>
          </a:ln>
        </p:spPr>
        <p:txBody>
          <a:bodyPr spcFirstLastPara="1" wrap="square" lIns="91425" tIns="91425" rIns="91425" bIns="91425" anchor="ctr" anchorCtr="0">
            <a:noAutofit/>
          </a:bodyPr>
          <a:lstStyle>
            <a:lvl1pPr lvl="0" algn="ctr">
              <a:spcBef>
                <a:spcPts val="0"/>
              </a:spcBef>
              <a:spcAft>
                <a:spcPts val="0"/>
              </a:spcAft>
              <a:buSzPts val="3000"/>
              <a:buNone/>
              <a:defRPr sz="2400"/>
            </a:lvl1pPr>
            <a:lvl2pPr lvl="1" algn="ctr">
              <a:spcBef>
                <a:spcPts val="0"/>
              </a:spcBef>
              <a:spcAft>
                <a:spcPts val="0"/>
              </a:spcAft>
              <a:buSzPts val="3000"/>
              <a:buNone/>
              <a:defRPr/>
            </a:lvl2pPr>
            <a:lvl3pPr lvl="2" algn="ctr">
              <a:spcBef>
                <a:spcPts val="0"/>
              </a:spcBef>
              <a:spcAft>
                <a:spcPts val="0"/>
              </a:spcAft>
              <a:buSzPts val="3000"/>
              <a:buNone/>
              <a:defRPr/>
            </a:lvl3pPr>
            <a:lvl4pPr lvl="3" algn="ctr">
              <a:spcBef>
                <a:spcPts val="0"/>
              </a:spcBef>
              <a:spcAft>
                <a:spcPts val="0"/>
              </a:spcAft>
              <a:buSzPts val="3000"/>
              <a:buNone/>
              <a:defRPr/>
            </a:lvl4pPr>
            <a:lvl5pPr lvl="4" algn="ctr">
              <a:spcBef>
                <a:spcPts val="0"/>
              </a:spcBef>
              <a:spcAft>
                <a:spcPts val="0"/>
              </a:spcAft>
              <a:buSzPts val="3000"/>
              <a:buNone/>
              <a:defRPr/>
            </a:lvl5pPr>
            <a:lvl6pPr lvl="5" algn="ctr">
              <a:spcBef>
                <a:spcPts val="0"/>
              </a:spcBef>
              <a:spcAft>
                <a:spcPts val="0"/>
              </a:spcAft>
              <a:buSzPts val="3000"/>
              <a:buNone/>
              <a:defRPr/>
            </a:lvl6pPr>
            <a:lvl7pPr lvl="6" algn="ctr">
              <a:spcBef>
                <a:spcPts val="0"/>
              </a:spcBef>
              <a:spcAft>
                <a:spcPts val="0"/>
              </a:spcAft>
              <a:buSzPts val="3000"/>
              <a:buNone/>
              <a:defRPr/>
            </a:lvl7pPr>
            <a:lvl8pPr lvl="7" algn="ctr">
              <a:spcBef>
                <a:spcPts val="0"/>
              </a:spcBef>
              <a:spcAft>
                <a:spcPts val="0"/>
              </a:spcAft>
              <a:buSzPts val="3000"/>
              <a:buNone/>
              <a:defRPr/>
            </a:lvl8pPr>
            <a:lvl9pPr lvl="8" algn="ctr">
              <a:spcBef>
                <a:spcPts val="0"/>
              </a:spcBef>
              <a:spcAft>
                <a:spcPts val="0"/>
              </a:spcAft>
              <a:buSzPts val="3000"/>
              <a:buNone/>
              <a:defRPr/>
            </a:lvl9pPr>
          </a:lstStyle>
          <a:p>
            <a:r>
              <a:rPr lang="it-IT"/>
              <a:t>Fare clic per modificare lo stile del titolo dello schema</a:t>
            </a:r>
            <a:endParaRPr/>
          </a:p>
        </p:txBody>
      </p:sp>
      <p:sp>
        <p:nvSpPr>
          <p:cNvPr id="55" name="Google Shape;55;p5"/>
          <p:cNvSpPr txBox="1">
            <a:spLocks noGrp="1"/>
          </p:cNvSpPr>
          <p:nvPr>
            <p:ph type="title" idx="3"/>
          </p:nvPr>
        </p:nvSpPr>
        <p:spPr>
          <a:xfrm>
            <a:off x="6535592" y="3179300"/>
            <a:ext cx="4696400" cy="7636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3000"/>
              <a:buNone/>
              <a:defRPr sz="24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r>
              <a:rPr lang="it-IT"/>
              <a:t>Fare clic per modificare lo stile del titolo dello schema</a:t>
            </a:r>
            <a:endParaRPr/>
          </a:p>
        </p:txBody>
      </p:sp>
      <p:sp>
        <p:nvSpPr>
          <p:cNvPr id="56" name="Google Shape;56;p5"/>
          <p:cNvSpPr txBox="1">
            <a:spLocks noGrp="1"/>
          </p:cNvSpPr>
          <p:nvPr>
            <p:ph type="subTitle" idx="1"/>
          </p:nvPr>
        </p:nvSpPr>
        <p:spPr>
          <a:xfrm>
            <a:off x="960000" y="3942900"/>
            <a:ext cx="4696400" cy="1820800"/>
          </a:xfrm>
          <a:prstGeom prst="rect">
            <a:avLst/>
          </a:prstGeom>
          <a:noFill/>
          <a:ln>
            <a:noFill/>
          </a:ln>
        </p:spPr>
        <p:txBody>
          <a:bodyPr spcFirstLastPara="1" wrap="square" lIns="91425" tIns="91425" rIns="91425" bIns="91425" anchor="t" anchorCtr="0">
            <a:noAutofit/>
          </a:bodyPr>
          <a:lstStyle>
            <a:lvl1pPr lvl="0">
              <a:lnSpc>
                <a:spcPct val="100000"/>
              </a:lnSpc>
              <a:spcBef>
                <a:spcPts val="0"/>
              </a:spcBef>
              <a:spcAft>
                <a:spcPts val="0"/>
              </a:spcAft>
              <a:buSzPts val="1200"/>
              <a:buChar char="●"/>
              <a:defRPr/>
            </a:lvl1pPr>
            <a:lvl2pPr lvl="1" algn="ctr">
              <a:spcBef>
                <a:spcPts val="0"/>
              </a:spcBef>
              <a:spcAft>
                <a:spcPts val="0"/>
              </a:spcAft>
              <a:buSzPts val="1200"/>
              <a:buFont typeface="Arial"/>
              <a:buChar char="○"/>
              <a:defRPr/>
            </a:lvl2pPr>
            <a:lvl3pPr lvl="2" algn="ctr">
              <a:spcBef>
                <a:spcPts val="0"/>
              </a:spcBef>
              <a:spcAft>
                <a:spcPts val="0"/>
              </a:spcAft>
              <a:buSzPts val="1200"/>
              <a:buFont typeface="Arial"/>
              <a:buChar char="■"/>
              <a:defRPr/>
            </a:lvl3pPr>
            <a:lvl4pPr lvl="3" algn="ctr">
              <a:spcBef>
                <a:spcPts val="0"/>
              </a:spcBef>
              <a:spcAft>
                <a:spcPts val="0"/>
              </a:spcAft>
              <a:buSzPts val="1200"/>
              <a:buFont typeface="Arial"/>
              <a:buChar char="●"/>
              <a:defRPr/>
            </a:lvl4pPr>
            <a:lvl5pPr lvl="4" algn="ctr">
              <a:spcBef>
                <a:spcPts val="0"/>
              </a:spcBef>
              <a:spcAft>
                <a:spcPts val="0"/>
              </a:spcAft>
              <a:buSzPts val="1200"/>
              <a:buFont typeface="Arial"/>
              <a:buChar char="○"/>
              <a:defRPr/>
            </a:lvl5pPr>
            <a:lvl6pPr lvl="5" algn="ctr">
              <a:spcBef>
                <a:spcPts val="0"/>
              </a:spcBef>
              <a:spcAft>
                <a:spcPts val="0"/>
              </a:spcAft>
              <a:buSzPts val="1200"/>
              <a:buFont typeface="Arial"/>
              <a:buChar char="■"/>
              <a:defRPr/>
            </a:lvl6pPr>
            <a:lvl7pPr lvl="6" algn="ctr">
              <a:spcBef>
                <a:spcPts val="0"/>
              </a:spcBef>
              <a:spcAft>
                <a:spcPts val="0"/>
              </a:spcAft>
              <a:buSzPts val="1200"/>
              <a:buFont typeface="Arial"/>
              <a:buChar char="●"/>
              <a:defRPr/>
            </a:lvl7pPr>
            <a:lvl8pPr lvl="7" algn="ctr">
              <a:spcBef>
                <a:spcPts val="0"/>
              </a:spcBef>
              <a:spcAft>
                <a:spcPts val="0"/>
              </a:spcAft>
              <a:buSzPts val="1200"/>
              <a:buFont typeface="Arial"/>
              <a:buChar char="○"/>
              <a:defRPr/>
            </a:lvl8pPr>
            <a:lvl9pPr lvl="8" algn="ctr">
              <a:spcBef>
                <a:spcPts val="0"/>
              </a:spcBef>
              <a:spcAft>
                <a:spcPts val="0"/>
              </a:spcAft>
              <a:buSzPts val="1200"/>
              <a:buFont typeface="Arial"/>
              <a:buChar char="■"/>
              <a:defRPr/>
            </a:lvl9pPr>
          </a:lstStyle>
          <a:p>
            <a:r>
              <a:rPr lang="it-IT"/>
              <a:t>Fare clic per modificare lo stile del sottotitolo dello schema</a:t>
            </a:r>
            <a:endParaRPr/>
          </a:p>
        </p:txBody>
      </p:sp>
      <p:sp>
        <p:nvSpPr>
          <p:cNvPr id="57" name="Google Shape;57;p5"/>
          <p:cNvSpPr txBox="1">
            <a:spLocks noGrp="1"/>
          </p:cNvSpPr>
          <p:nvPr>
            <p:ph type="subTitle" idx="4"/>
          </p:nvPr>
        </p:nvSpPr>
        <p:spPr>
          <a:xfrm>
            <a:off x="6535600" y="3942900"/>
            <a:ext cx="4696400" cy="18208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SzPts val="1200"/>
              <a:buChar char="●"/>
              <a:defRPr/>
            </a:lvl1pPr>
            <a:lvl2pPr lvl="1" algn="ctr" rtl="0">
              <a:spcBef>
                <a:spcPts val="0"/>
              </a:spcBef>
              <a:spcAft>
                <a:spcPts val="0"/>
              </a:spcAft>
              <a:buSzPts val="1200"/>
              <a:buFont typeface="Arial"/>
              <a:buChar char="○"/>
              <a:defRPr/>
            </a:lvl2pPr>
            <a:lvl3pPr lvl="2" algn="ctr" rtl="0">
              <a:spcBef>
                <a:spcPts val="0"/>
              </a:spcBef>
              <a:spcAft>
                <a:spcPts val="0"/>
              </a:spcAft>
              <a:buSzPts val="1200"/>
              <a:buFont typeface="Arial"/>
              <a:buChar char="■"/>
              <a:defRPr/>
            </a:lvl3pPr>
            <a:lvl4pPr lvl="3" algn="ctr" rtl="0">
              <a:spcBef>
                <a:spcPts val="0"/>
              </a:spcBef>
              <a:spcAft>
                <a:spcPts val="0"/>
              </a:spcAft>
              <a:buSzPts val="1200"/>
              <a:buFont typeface="Arial"/>
              <a:buChar char="●"/>
              <a:defRPr/>
            </a:lvl4pPr>
            <a:lvl5pPr lvl="4" algn="ctr" rtl="0">
              <a:spcBef>
                <a:spcPts val="0"/>
              </a:spcBef>
              <a:spcAft>
                <a:spcPts val="0"/>
              </a:spcAft>
              <a:buSzPts val="1200"/>
              <a:buFont typeface="Arial"/>
              <a:buChar char="○"/>
              <a:defRPr/>
            </a:lvl5pPr>
            <a:lvl6pPr lvl="5" algn="ctr" rtl="0">
              <a:spcBef>
                <a:spcPts val="0"/>
              </a:spcBef>
              <a:spcAft>
                <a:spcPts val="0"/>
              </a:spcAft>
              <a:buSzPts val="1200"/>
              <a:buFont typeface="Arial"/>
              <a:buChar char="■"/>
              <a:defRPr/>
            </a:lvl6pPr>
            <a:lvl7pPr lvl="6" algn="ctr" rtl="0">
              <a:spcBef>
                <a:spcPts val="0"/>
              </a:spcBef>
              <a:spcAft>
                <a:spcPts val="0"/>
              </a:spcAft>
              <a:buSzPts val="1200"/>
              <a:buFont typeface="Arial"/>
              <a:buChar char="●"/>
              <a:defRPr/>
            </a:lvl7pPr>
            <a:lvl8pPr lvl="7" algn="ctr" rtl="0">
              <a:spcBef>
                <a:spcPts val="0"/>
              </a:spcBef>
              <a:spcAft>
                <a:spcPts val="0"/>
              </a:spcAft>
              <a:buSzPts val="1200"/>
              <a:buFont typeface="Arial"/>
              <a:buChar char="○"/>
              <a:defRPr/>
            </a:lvl8pPr>
            <a:lvl9pPr lvl="8" algn="ctr" rtl="0">
              <a:spcBef>
                <a:spcPts val="0"/>
              </a:spcBef>
              <a:spcAft>
                <a:spcPts val="0"/>
              </a:spcAft>
              <a:buSzPts val="1200"/>
              <a:buFont typeface="Arial"/>
              <a:buChar char="■"/>
              <a:defRPr/>
            </a:lvl9pPr>
          </a:lstStyle>
          <a:p>
            <a:r>
              <a:rPr lang="it-IT"/>
              <a:t>Fare clic per modificare lo stile del sottotitolo dello schema</a:t>
            </a:r>
            <a:endParaRPr/>
          </a:p>
        </p:txBody>
      </p:sp>
      <p:pic>
        <p:nvPicPr>
          <p:cNvPr id="58" name="Google Shape;58;p5"/>
          <p:cNvPicPr preferRelativeResize="0"/>
          <p:nvPr/>
        </p:nvPicPr>
        <p:blipFill>
          <a:blip r:embed="rId2">
            <a:alphaModFix/>
          </a:blip>
          <a:stretch>
            <a:fillRect/>
          </a:stretch>
        </p:blipFill>
        <p:spPr>
          <a:xfrm rot="10800000">
            <a:off x="-111552" y="-1411167"/>
            <a:ext cx="2060533" cy="2364500"/>
          </a:xfrm>
          <a:prstGeom prst="rect">
            <a:avLst/>
          </a:prstGeom>
          <a:noFill/>
          <a:ln>
            <a:noFill/>
          </a:ln>
        </p:spPr>
      </p:pic>
      <p:pic>
        <p:nvPicPr>
          <p:cNvPr id="59" name="Google Shape;59;p5"/>
          <p:cNvPicPr preferRelativeResize="0"/>
          <p:nvPr/>
        </p:nvPicPr>
        <p:blipFill>
          <a:blip r:embed="rId3">
            <a:alphaModFix/>
          </a:blip>
          <a:stretch>
            <a:fillRect/>
          </a:stretch>
        </p:blipFill>
        <p:spPr>
          <a:xfrm>
            <a:off x="354220" y="304087"/>
            <a:ext cx="625467" cy="698196"/>
          </a:xfrm>
          <a:prstGeom prst="rect">
            <a:avLst/>
          </a:prstGeom>
          <a:noFill/>
          <a:ln>
            <a:noFill/>
          </a:ln>
        </p:spPr>
      </p:pic>
      <p:pic>
        <p:nvPicPr>
          <p:cNvPr id="60" name="Google Shape;60;p5"/>
          <p:cNvPicPr preferRelativeResize="0"/>
          <p:nvPr/>
        </p:nvPicPr>
        <p:blipFill>
          <a:blip r:embed="rId4">
            <a:alphaModFix/>
          </a:blip>
          <a:stretch>
            <a:fillRect/>
          </a:stretch>
        </p:blipFill>
        <p:spPr>
          <a:xfrm>
            <a:off x="10985801" y="5442756"/>
            <a:ext cx="1789033" cy="2338467"/>
          </a:xfrm>
          <a:prstGeom prst="rect">
            <a:avLst/>
          </a:prstGeom>
          <a:noFill/>
          <a:ln>
            <a:noFill/>
          </a:ln>
        </p:spPr>
      </p:pic>
      <p:pic>
        <p:nvPicPr>
          <p:cNvPr id="61" name="Google Shape;61;p5"/>
          <p:cNvPicPr preferRelativeResize="0"/>
          <p:nvPr/>
        </p:nvPicPr>
        <p:blipFill>
          <a:blip r:embed="rId5">
            <a:alphaModFix/>
          </a:blip>
          <a:stretch>
            <a:fillRect/>
          </a:stretch>
        </p:blipFill>
        <p:spPr>
          <a:xfrm>
            <a:off x="11196741" y="6260487"/>
            <a:ext cx="625467" cy="693347"/>
          </a:xfrm>
          <a:prstGeom prst="rect">
            <a:avLst/>
          </a:prstGeom>
          <a:noFill/>
          <a:ln>
            <a:noFill/>
          </a:ln>
        </p:spPr>
      </p:pic>
      <p:pic>
        <p:nvPicPr>
          <p:cNvPr id="62" name="Google Shape;62;p5"/>
          <p:cNvPicPr preferRelativeResize="0"/>
          <p:nvPr/>
        </p:nvPicPr>
        <p:blipFill>
          <a:blip r:embed="rId3">
            <a:alphaModFix/>
          </a:blip>
          <a:stretch>
            <a:fillRect/>
          </a:stretch>
        </p:blipFill>
        <p:spPr>
          <a:xfrm>
            <a:off x="11460511" y="144857"/>
            <a:ext cx="625467" cy="698196"/>
          </a:xfrm>
          <a:prstGeom prst="rect">
            <a:avLst/>
          </a:prstGeom>
          <a:noFill/>
          <a:ln>
            <a:noFill/>
          </a:ln>
        </p:spPr>
      </p:pic>
      <p:pic>
        <p:nvPicPr>
          <p:cNvPr id="63" name="Google Shape;63;p5"/>
          <p:cNvPicPr preferRelativeResize="0"/>
          <p:nvPr/>
        </p:nvPicPr>
        <p:blipFill>
          <a:blip r:embed="rId6">
            <a:alphaModFix/>
          </a:blip>
          <a:stretch>
            <a:fillRect/>
          </a:stretch>
        </p:blipFill>
        <p:spPr>
          <a:xfrm>
            <a:off x="11700931" y="5396240"/>
            <a:ext cx="625467" cy="700933"/>
          </a:xfrm>
          <a:prstGeom prst="rect">
            <a:avLst/>
          </a:prstGeom>
          <a:noFill/>
          <a:ln>
            <a:noFill/>
          </a:ln>
        </p:spPr>
      </p:pic>
      <p:pic>
        <p:nvPicPr>
          <p:cNvPr id="64" name="Google Shape;64;p5"/>
          <p:cNvPicPr preferRelativeResize="0"/>
          <p:nvPr/>
        </p:nvPicPr>
        <p:blipFill>
          <a:blip r:embed="rId6">
            <a:alphaModFix/>
          </a:blip>
          <a:stretch>
            <a:fillRect/>
          </a:stretch>
        </p:blipFill>
        <p:spPr>
          <a:xfrm>
            <a:off x="11813405" y="717580"/>
            <a:ext cx="625467" cy="700933"/>
          </a:xfrm>
          <a:prstGeom prst="rect">
            <a:avLst/>
          </a:prstGeom>
          <a:noFill/>
          <a:ln>
            <a:noFill/>
          </a:ln>
        </p:spPr>
      </p:pic>
      <p:pic>
        <p:nvPicPr>
          <p:cNvPr id="65" name="Google Shape;65;p5"/>
          <p:cNvPicPr preferRelativeResize="0"/>
          <p:nvPr/>
        </p:nvPicPr>
        <p:blipFill>
          <a:blip r:embed="rId5">
            <a:alphaModFix/>
          </a:blip>
          <a:stretch>
            <a:fillRect/>
          </a:stretch>
        </p:blipFill>
        <p:spPr>
          <a:xfrm>
            <a:off x="26375" y="5815787"/>
            <a:ext cx="625467" cy="693347"/>
          </a:xfrm>
          <a:prstGeom prst="rect">
            <a:avLst/>
          </a:prstGeom>
          <a:noFill/>
          <a:ln>
            <a:noFill/>
          </a:ln>
        </p:spPr>
      </p:pic>
      <p:pic>
        <p:nvPicPr>
          <p:cNvPr id="66" name="Google Shape;66;p5"/>
          <p:cNvPicPr preferRelativeResize="0"/>
          <p:nvPr/>
        </p:nvPicPr>
        <p:blipFill>
          <a:blip r:embed="rId6">
            <a:alphaModFix/>
          </a:blip>
          <a:stretch>
            <a:fillRect/>
          </a:stretch>
        </p:blipFill>
        <p:spPr>
          <a:xfrm>
            <a:off x="354223" y="6367040"/>
            <a:ext cx="625467" cy="700933"/>
          </a:xfrm>
          <a:prstGeom prst="rect">
            <a:avLst/>
          </a:prstGeom>
          <a:noFill/>
          <a:ln>
            <a:noFill/>
          </a:ln>
        </p:spPr>
      </p:pic>
    </p:spTree>
    <p:extLst>
      <p:ext uri="{BB962C8B-B14F-4D97-AF65-F5344CB8AC3E}">
        <p14:creationId xmlns:p14="http://schemas.microsoft.com/office/powerpoint/2010/main" val="37937219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67"/>
        <p:cNvGrpSpPr/>
        <p:nvPr/>
      </p:nvGrpSpPr>
      <p:grpSpPr>
        <a:xfrm>
          <a:off x="0" y="0"/>
          <a:ext cx="0" cy="0"/>
          <a:chOff x="0" y="0"/>
          <a:chExt cx="0" cy="0"/>
        </a:xfrm>
      </p:grpSpPr>
      <p:sp>
        <p:nvSpPr>
          <p:cNvPr id="68" name="Google Shape;68;p6"/>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it-IT"/>
              <a:t>Fare clic per modificare lo stile del titolo dello schema</a:t>
            </a:r>
            <a:endParaRPr/>
          </a:p>
        </p:txBody>
      </p:sp>
      <p:pic>
        <p:nvPicPr>
          <p:cNvPr id="69" name="Google Shape;69;p6"/>
          <p:cNvPicPr preferRelativeResize="0"/>
          <p:nvPr/>
        </p:nvPicPr>
        <p:blipFill>
          <a:blip r:embed="rId2">
            <a:alphaModFix/>
          </a:blip>
          <a:stretch>
            <a:fillRect/>
          </a:stretch>
        </p:blipFill>
        <p:spPr>
          <a:xfrm>
            <a:off x="-323941" y="5722452"/>
            <a:ext cx="2091200" cy="1954833"/>
          </a:xfrm>
          <a:prstGeom prst="rect">
            <a:avLst/>
          </a:prstGeom>
          <a:noFill/>
          <a:ln>
            <a:noFill/>
          </a:ln>
        </p:spPr>
      </p:pic>
      <p:pic>
        <p:nvPicPr>
          <p:cNvPr id="70" name="Google Shape;70;p6"/>
          <p:cNvPicPr preferRelativeResize="0"/>
          <p:nvPr/>
        </p:nvPicPr>
        <p:blipFill>
          <a:blip r:embed="rId3">
            <a:alphaModFix/>
          </a:blip>
          <a:stretch>
            <a:fillRect/>
          </a:stretch>
        </p:blipFill>
        <p:spPr>
          <a:xfrm>
            <a:off x="-359103" y="5679875"/>
            <a:ext cx="625467" cy="698200"/>
          </a:xfrm>
          <a:prstGeom prst="rect">
            <a:avLst/>
          </a:prstGeom>
          <a:noFill/>
          <a:ln>
            <a:noFill/>
          </a:ln>
        </p:spPr>
      </p:pic>
      <p:pic>
        <p:nvPicPr>
          <p:cNvPr id="71" name="Google Shape;71;p6"/>
          <p:cNvPicPr preferRelativeResize="0"/>
          <p:nvPr/>
        </p:nvPicPr>
        <p:blipFill>
          <a:blip r:embed="rId4">
            <a:alphaModFix/>
          </a:blip>
          <a:stretch>
            <a:fillRect/>
          </a:stretch>
        </p:blipFill>
        <p:spPr>
          <a:xfrm>
            <a:off x="942431" y="6126930"/>
            <a:ext cx="625467" cy="700933"/>
          </a:xfrm>
          <a:prstGeom prst="rect">
            <a:avLst/>
          </a:prstGeom>
          <a:noFill/>
          <a:ln>
            <a:noFill/>
          </a:ln>
        </p:spPr>
      </p:pic>
      <p:pic>
        <p:nvPicPr>
          <p:cNvPr id="72" name="Google Shape;72;p6"/>
          <p:cNvPicPr preferRelativeResize="0"/>
          <p:nvPr/>
        </p:nvPicPr>
        <p:blipFill>
          <a:blip r:embed="rId5">
            <a:alphaModFix/>
          </a:blip>
          <a:stretch>
            <a:fillRect/>
          </a:stretch>
        </p:blipFill>
        <p:spPr>
          <a:xfrm rot="-10799997" flipH="1">
            <a:off x="10840894" y="-162340"/>
            <a:ext cx="1782999" cy="1468333"/>
          </a:xfrm>
          <a:prstGeom prst="rect">
            <a:avLst/>
          </a:prstGeom>
          <a:noFill/>
          <a:ln>
            <a:noFill/>
          </a:ln>
        </p:spPr>
      </p:pic>
      <p:pic>
        <p:nvPicPr>
          <p:cNvPr id="73" name="Google Shape;73;p6"/>
          <p:cNvPicPr preferRelativeResize="0"/>
          <p:nvPr/>
        </p:nvPicPr>
        <p:blipFill>
          <a:blip r:embed="rId6">
            <a:alphaModFix/>
          </a:blip>
          <a:stretch>
            <a:fillRect/>
          </a:stretch>
        </p:blipFill>
        <p:spPr>
          <a:xfrm>
            <a:off x="11302328" y="654873"/>
            <a:ext cx="625467" cy="693347"/>
          </a:xfrm>
          <a:prstGeom prst="rect">
            <a:avLst/>
          </a:prstGeom>
          <a:noFill/>
          <a:ln>
            <a:noFill/>
          </a:ln>
        </p:spPr>
      </p:pic>
      <p:pic>
        <p:nvPicPr>
          <p:cNvPr id="74" name="Google Shape;74;p6"/>
          <p:cNvPicPr preferRelativeResize="0"/>
          <p:nvPr/>
        </p:nvPicPr>
        <p:blipFill>
          <a:blip r:embed="rId3">
            <a:alphaModFix/>
          </a:blip>
          <a:stretch>
            <a:fillRect/>
          </a:stretch>
        </p:blipFill>
        <p:spPr>
          <a:xfrm>
            <a:off x="11619311" y="1207507"/>
            <a:ext cx="625467" cy="698196"/>
          </a:xfrm>
          <a:prstGeom prst="rect">
            <a:avLst/>
          </a:prstGeom>
          <a:noFill/>
          <a:ln>
            <a:noFill/>
          </a:ln>
        </p:spPr>
      </p:pic>
      <p:pic>
        <p:nvPicPr>
          <p:cNvPr id="75" name="Google Shape;75;p6"/>
          <p:cNvPicPr preferRelativeResize="0"/>
          <p:nvPr/>
        </p:nvPicPr>
        <p:blipFill>
          <a:blip r:embed="rId4">
            <a:alphaModFix/>
          </a:blip>
          <a:stretch>
            <a:fillRect/>
          </a:stretch>
        </p:blipFill>
        <p:spPr>
          <a:xfrm>
            <a:off x="10799575" y="-205496"/>
            <a:ext cx="625467" cy="700933"/>
          </a:xfrm>
          <a:prstGeom prst="rect">
            <a:avLst/>
          </a:prstGeom>
          <a:noFill/>
          <a:ln>
            <a:noFill/>
          </a:ln>
        </p:spPr>
      </p:pic>
      <p:pic>
        <p:nvPicPr>
          <p:cNvPr id="76" name="Google Shape;76;p6"/>
          <p:cNvPicPr preferRelativeResize="0"/>
          <p:nvPr/>
        </p:nvPicPr>
        <p:blipFill>
          <a:blip r:embed="rId4">
            <a:alphaModFix/>
          </a:blip>
          <a:stretch>
            <a:fillRect/>
          </a:stretch>
        </p:blipFill>
        <p:spPr>
          <a:xfrm>
            <a:off x="79131" y="61530"/>
            <a:ext cx="625467" cy="700933"/>
          </a:xfrm>
          <a:prstGeom prst="rect">
            <a:avLst/>
          </a:prstGeom>
          <a:noFill/>
          <a:ln>
            <a:noFill/>
          </a:ln>
        </p:spPr>
      </p:pic>
      <p:pic>
        <p:nvPicPr>
          <p:cNvPr id="77" name="Google Shape;77;p6"/>
          <p:cNvPicPr preferRelativeResize="0"/>
          <p:nvPr/>
        </p:nvPicPr>
        <p:blipFill>
          <a:blip r:embed="rId6">
            <a:alphaModFix/>
          </a:blip>
          <a:stretch>
            <a:fillRect/>
          </a:stretch>
        </p:blipFill>
        <p:spPr>
          <a:xfrm>
            <a:off x="11314495" y="6367840"/>
            <a:ext cx="625467" cy="693347"/>
          </a:xfrm>
          <a:prstGeom prst="rect">
            <a:avLst/>
          </a:prstGeom>
          <a:noFill/>
          <a:ln>
            <a:noFill/>
          </a:ln>
        </p:spPr>
      </p:pic>
      <p:pic>
        <p:nvPicPr>
          <p:cNvPr id="78" name="Google Shape;78;p6"/>
          <p:cNvPicPr preferRelativeResize="0"/>
          <p:nvPr/>
        </p:nvPicPr>
        <p:blipFill>
          <a:blip r:embed="rId4">
            <a:alphaModFix/>
          </a:blip>
          <a:stretch>
            <a:fillRect/>
          </a:stretch>
        </p:blipFill>
        <p:spPr>
          <a:xfrm>
            <a:off x="11622997" y="5803530"/>
            <a:ext cx="625467" cy="700933"/>
          </a:xfrm>
          <a:prstGeom prst="rect">
            <a:avLst/>
          </a:prstGeom>
          <a:noFill/>
          <a:ln>
            <a:noFill/>
          </a:ln>
        </p:spPr>
      </p:pic>
    </p:spTree>
    <p:extLst>
      <p:ext uri="{BB962C8B-B14F-4D97-AF65-F5344CB8AC3E}">
        <p14:creationId xmlns:p14="http://schemas.microsoft.com/office/powerpoint/2010/main" val="12523862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79"/>
        <p:cNvGrpSpPr/>
        <p:nvPr/>
      </p:nvGrpSpPr>
      <p:grpSpPr>
        <a:xfrm>
          <a:off x="0" y="0"/>
          <a:ext cx="0" cy="0"/>
          <a:chOff x="0" y="0"/>
          <a:chExt cx="0" cy="0"/>
        </a:xfrm>
      </p:grpSpPr>
      <p:sp>
        <p:nvSpPr>
          <p:cNvPr id="80" name="Google Shape;80;p7"/>
          <p:cNvSpPr txBox="1">
            <a:spLocks noGrp="1"/>
          </p:cNvSpPr>
          <p:nvPr>
            <p:ph type="title"/>
          </p:nvPr>
        </p:nvSpPr>
        <p:spPr>
          <a:xfrm>
            <a:off x="2315400" y="1872851"/>
            <a:ext cx="7552400" cy="1952000"/>
          </a:xfrm>
          <a:prstGeom prst="rect">
            <a:avLst/>
          </a:prstGeom>
        </p:spPr>
        <p:txBody>
          <a:bodyPr spcFirstLastPara="1" wrap="square" lIns="91425" tIns="91425" rIns="91425" bIns="91425" anchor="b" anchorCtr="0">
            <a:noAutofit/>
          </a:bodyPr>
          <a:lstStyle>
            <a:lvl1pPr lvl="0" algn="ctr">
              <a:spcBef>
                <a:spcPts val="0"/>
              </a:spcBef>
              <a:spcAft>
                <a:spcPts val="0"/>
              </a:spcAft>
              <a:buSzPts val="4500"/>
              <a:buNone/>
              <a:defRPr sz="6000"/>
            </a:lvl1pPr>
            <a:lvl2pPr lvl="1">
              <a:spcBef>
                <a:spcPts val="0"/>
              </a:spcBef>
              <a:spcAft>
                <a:spcPts val="0"/>
              </a:spcAft>
              <a:buSzPts val="2400"/>
              <a:buNone/>
              <a:defRPr sz="3200"/>
            </a:lvl2pPr>
            <a:lvl3pPr lvl="2">
              <a:spcBef>
                <a:spcPts val="0"/>
              </a:spcBef>
              <a:spcAft>
                <a:spcPts val="0"/>
              </a:spcAft>
              <a:buSzPts val="2400"/>
              <a:buNone/>
              <a:defRPr sz="3200"/>
            </a:lvl3pPr>
            <a:lvl4pPr lvl="3">
              <a:spcBef>
                <a:spcPts val="0"/>
              </a:spcBef>
              <a:spcAft>
                <a:spcPts val="0"/>
              </a:spcAft>
              <a:buSzPts val="2400"/>
              <a:buNone/>
              <a:defRPr sz="3200"/>
            </a:lvl4pPr>
            <a:lvl5pPr lvl="4">
              <a:spcBef>
                <a:spcPts val="0"/>
              </a:spcBef>
              <a:spcAft>
                <a:spcPts val="0"/>
              </a:spcAft>
              <a:buSzPts val="2400"/>
              <a:buNone/>
              <a:defRPr sz="3200"/>
            </a:lvl5pPr>
            <a:lvl6pPr lvl="5">
              <a:spcBef>
                <a:spcPts val="0"/>
              </a:spcBef>
              <a:spcAft>
                <a:spcPts val="0"/>
              </a:spcAft>
              <a:buSzPts val="2400"/>
              <a:buNone/>
              <a:defRPr sz="3200"/>
            </a:lvl6pPr>
            <a:lvl7pPr lvl="6">
              <a:spcBef>
                <a:spcPts val="0"/>
              </a:spcBef>
              <a:spcAft>
                <a:spcPts val="0"/>
              </a:spcAft>
              <a:buSzPts val="2400"/>
              <a:buNone/>
              <a:defRPr sz="3200"/>
            </a:lvl7pPr>
            <a:lvl8pPr lvl="7">
              <a:spcBef>
                <a:spcPts val="0"/>
              </a:spcBef>
              <a:spcAft>
                <a:spcPts val="0"/>
              </a:spcAft>
              <a:buSzPts val="2400"/>
              <a:buNone/>
              <a:defRPr sz="3200"/>
            </a:lvl8pPr>
            <a:lvl9pPr lvl="8">
              <a:spcBef>
                <a:spcPts val="0"/>
              </a:spcBef>
              <a:spcAft>
                <a:spcPts val="0"/>
              </a:spcAft>
              <a:buSzPts val="2400"/>
              <a:buNone/>
              <a:defRPr sz="3200"/>
            </a:lvl9pPr>
          </a:lstStyle>
          <a:p>
            <a:r>
              <a:rPr lang="it-IT"/>
              <a:t>Fare clic per modificare lo stile del titolo dello schema</a:t>
            </a:r>
            <a:endParaRPr/>
          </a:p>
        </p:txBody>
      </p:sp>
      <p:sp>
        <p:nvSpPr>
          <p:cNvPr id="81" name="Google Shape;81;p7"/>
          <p:cNvSpPr txBox="1">
            <a:spLocks noGrp="1"/>
          </p:cNvSpPr>
          <p:nvPr>
            <p:ph type="subTitle" idx="1"/>
          </p:nvPr>
        </p:nvSpPr>
        <p:spPr>
          <a:xfrm>
            <a:off x="2315400" y="3824751"/>
            <a:ext cx="7552400" cy="11604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200"/>
              <a:buNone/>
              <a:defRPr sz="2133"/>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a:r>
              <a:rPr lang="it-IT"/>
              <a:t>Fare clic per modificare lo stile del sottotitolo dello schema</a:t>
            </a:r>
            <a:endParaRPr/>
          </a:p>
        </p:txBody>
      </p:sp>
      <p:pic>
        <p:nvPicPr>
          <p:cNvPr id="82" name="Google Shape;82;p7"/>
          <p:cNvPicPr preferRelativeResize="0"/>
          <p:nvPr/>
        </p:nvPicPr>
        <p:blipFill>
          <a:blip r:embed="rId2">
            <a:alphaModFix/>
          </a:blip>
          <a:stretch>
            <a:fillRect/>
          </a:stretch>
        </p:blipFill>
        <p:spPr>
          <a:xfrm rot="10800000">
            <a:off x="-32418" y="-426434"/>
            <a:ext cx="2060533" cy="2364500"/>
          </a:xfrm>
          <a:prstGeom prst="rect">
            <a:avLst/>
          </a:prstGeom>
          <a:noFill/>
          <a:ln>
            <a:noFill/>
          </a:ln>
        </p:spPr>
      </p:pic>
      <p:pic>
        <p:nvPicPr>
          <p:cNvPr id="83" name="Google Shape;83;p7"/>
          <p:cNvPicPr preferRelativeResize="0"/>
          <p:nvPr/>
        </p:nvPicPr>
        <p:blipFill>
          <a:blip r:embed="rId3">
            <a:alphaModFix/>
          </a:blip>
          <a:stretch>
            <a:fillRect/>
          </a:stretch>
        </p:blipFill>
        <p:spPr>
          <a:xfrm>
            <a:off x="10754601" y="4739356"/>
            <a:ext cx="1789033" cy="2338467"/>
          </a:xfrm>
          <a:prstGeom prst="rect">
            <a:avLst/>
          </a:prstGeom>
          <a:noFill/>
          <a:ln>
            <a:noFill/>
          </a:ln>
        </p:spPr>
      </p:pic>
      <p:pic>
        <p:nvPicPr>
          <p:cNvPr id="84" name="Google Shape;84;p7"/>
          <p:cNvPicPr preferRelativeResize="0"/>
          <p:nvPr/>
        </p:nvPicPr>
        <p:blipFill>
          <a:blip r:embed="rId4">
            <a:alphaModFix/>
          </a:blip>
          <a:stretch>
            <a:fillRect/>
          </a:stretch>
        </p:blipFill>
        <p:spPr>
          <a:xfrm>
            <a:off x="10965541" y="5557087"/>
            <a:ext cx="625467" cy="693347"/>
          </a:xfrm>
          <a:prstGeom prst="rect">
            <a:avLst/>
          </a:prstGeom>
          <a:noFill/>
          <a:ln>
            <a:noFill/>
          </a:ln>
        </p:spPr>
      </p:pic>
      <p:pic>
        <p:nvPicPr>
          <p:cNvPr id="85" name="Google Shape;85;p7"/>
          <p:cNvPicPr preferRelativeResize="0"/>
          <p:nvPr/>
        </p:nvPicPr>
        <p:blipFill>
          <a:blip r:embed="rId5">
            <a:alphaModFix/>
          </a:blip>
          <a:stretch>
            <a:fillRect/>
          </a:stretch>
        </p:blipFill>
        <p:spPr>
          <a:xfrm>
            <a:off x="10965544" y="6422557"/>
            <a:ext cx="625467" cy="698196"/>
          </a:xfrm>
          <a:prstGeom prst="rect">
            <a:avLst/>
          </a:prstGeom>
          <a:noFill/>
          <a:ln>
            <a:noFill/>
          </a:ln>
        </p:spPr>
      </p:pic>
      <p:pic>
        <p:nvPicPr>
          <p:cNvPr id="86" name="Google Shape;86;p7"/>
          <p:cNvPicPr preferRelativeResize="0"/>
          <p:nvPr/>
        </p:nvPicPr>
        <p:blipFill>
          <a:blip r:embed="rId6">
            <a:alphaModFix/>
          </a:blip>
          <a:stretch>
            <a:fillRect/>
          </a:stretch>
        </p:blipFill>
        <p:spPr>
          <a:xfrm>
            <a:off x="11953325" y="4690247"/>
            <a:ext cx="625467" cy="700933"/>
          </a:xfrm>
          <a:prstGeom prst="rect">
            <a:avLst/>
          </a:prstGeom>
          <a:noFill/>
          <a:ln>
            <a:noFill/>
          </a:ln>
        </p:spPr>
      </p:pic>
      <p:pic>
        <p:nvPicPr>
          <p:cNvPr id="87" name="Google Shape;87;p7"/>
          <p:cNvPicPr preferRelativeResize="0"/>
          <p:nvPr/>
        </p:nvPicPr>
        <p:blipFill>
          <a:blip r:embed="rId5">
            <a:alphaModFix/>
          </a:blip>
          <a:stretch>
            <a:fillRect/>
          </a:stretch>
        </p:blipFill>
        <p:spPr>
          <a:xfrm>
            <a:off x="433353" y="1288821"/>
            <a:ext cx="625467" cy="698196"/>
          </a:xfrm>
          <a:prstGeom prst="rect">
            <a:avLst/>
          </a:prstGeom>
          <a:noFill/>
          <a:ln>
            <a:noFill/>
          </a:ln>
        </p:spPr>
      </p:pic>
      <p:pic>
        <p:nvPicPr>
          <p:cNvPr id="88" name="Google Shape;88;p7"/>
          <p:cNvPicPr preferRelativeResize="0"/>
          <p:nvPr/>
        </p:nvPicPr>
        <p:blipFill>
          <a:blip r:embed="rId6">
            <a:alphaModFix/>
          </a:blip>
          <a:stretch>
            <a:fillRect/>
          </a:stretch>
        </p:blipFill>
        <p:spPr>
          <a:xfrm>
            <a:off x="-58820" y="414146"/>
            <a:ext cx="625467" cy="700933"/>
          </a:xfrm>
          <a:prstGeom prst="rect">
            <a:avLst/>
          </a:prstGeom>
          <a:noFill/>
          <a:ln>
            <a:noFill/>
          </a:ln>
        </p:spPr>
      </p:pic>
      <p:pic>
        <p:nvPicPr>
          <p:cNvPr id="89" name="Google Shape;89;p7"/>
          <p:cNvPicPr preferRelativeResize="0"/>
          <p:nvPr/>
        </p:nvPicPr>
        <p:blipFill>
          <a:blip r:embed="rId5">
            <a:alphaModFix/>
          </a:blip>
          <a:stretch>
            <a:fillRect/>
          </a:stretch>
        </p:blipFill>
        <p:spPr>
          <a:xfrm>
            <a:off x="152983" y="5173631"/>
            <a:ext cx="625467" cy="698196"/>
          </a:xfrm>
          <a:prstGeom prst="rect">
            <a:avLst/>
          </a:prstGeom>
          <a:noFill/>
          <a:ln>
            <a:noFill/>
          </a:ln>
        </p:spPr>
      </p:pic>
      <p:pic>
        <p:nvPicPr>
          <p:cNvPr id="90" name="Google Shape;90;p7"/>
          <p:cNvPicPr preferRelativeResize="0"/>
          <p:nvPr/>
        </p:nvPicPr>
        <p:blipFill>
          <a:blip r:embed="rId6">
            <a:alphaModFix/>
          </a:blip>
          <a:stretch>
            <a:fillRect/>
          </a:stretch>
        </p:blipFill>
        <p:spPr>
          <a:xfrm>
            <a:off x="487239" y="5747996"/>
            <a:ext cx="625467" cy="700933"/>
          </a:xfrm>
          <a:prstGeom prst="rect">
            <a:avLst/>
          </a:prstGeom>
          <a:noFill/>
          <a:ln>
            <a:noFill/>
          </a:ln>
        </p:spPr>
      </p:pic>
      <p:pic>
        <p:nvPicPr>
          <p:cNvPr id="91" name="Google Shape;91;p7"/>
          <p:cNvPicPr preferRelativeResize="0"/>
          <p:nvPr/>
        </p:nvPicPr>
        <p:blipFill>
          <a:blip r:embed="rId4">
            <a:alphaModFix/>
          </a:blip>
          <a:stretch>
            <a:fillRect/>
          </a:stretch>
        </p:blipFill>
        <p:spPr>
          <a:xfrm>
            <a:off x="152974" y="6322920"/>
            <a:ext cx="625467" cy="693347"/>
          </a:xfrm>
          <a:prstGeom prst="rect">
            <a:avLst/>
          </a:prstGeom>
          <a:noFill/>
          <a:ln>
            <a:noFill/>
          </a:ln>
        </p:spPr>
      </p:pic>
      <p:pic>
        <p:nvPicPr>
          <p:cNvPr id="92" name="Google Shape;92;p7"/>
          <p:cNvPicPr preferRelativeResize="0"/>
          <p:nvPr/>
        </p:nvPicPr>
        <p:blipFill>
          <a:blip r:embed="rId5">
            <a:alphaModFix/>
          </a:blip>
          <a:stretch>
            <a:fillRect/>
          </a:stretch>
        </p:blipFill>
        <p:spPr>
          <a:xfrm>
            <a:off x="11169265" y="39898"/>
            <a:ext cx="625467" cy="698196"/>
          </a:xfrm>
          <a:prstGeom prst="rect">
            <a:avLst/>
          </a:prstGeom>
          <a:noFill/>
          <a:ln>
            <a:noFill/>
          </a:ln>
        </p:spPr>
      </p:pic>
      <p:pic>
        <p:nvPicPr>
          <p:cNvPr id="93" name="Google Shape;93;p7"/>
          <p:cNvPicPr preferRelativeResize="0"/>
          <p:nvPr/>
        </p:nvPicPr>
        <p:blipFill>
          <a:blip r:embed="rId6">
            <a:alphaModFix/>
          </a:blip>
          <a:stretch>
            <a:fillRect/>
          </a:stretch>
        </p:blipFill>
        <p:spPr>
          <a:xfrm>
            <a:off x="11503521" y="614263"/>
            <a:ext cx="625467" cy="700933"/>
          </a:xfrm>
          <a:prstGeom prst="rect">
            <a:avLst/>
          </a:prstGeom>
          <a:noFill/>
          <a:ln>
            <a:noFill/>
          </a:ln>
        </p:spPr>
      </p:pic>
    </p:spTree>
    <p:extLst>
      <p:ext uri="{BB962C8B-B14F-4D97-AF65-F5344CB8AC3E}">
        <p14:creationId xmlns:p14="http://schemas.microsoft.com/office/powerpoint/2010/main" val="4925560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94"/>
        <p:cNvGrpSpPr/>
        <p:nvPr/>
      </p:nvGrpSpPr>
      <p:grpSpPr>
        <a:xfrm>
          <a:off x="0" y="0"/>
          <a:ext cx="0" cy="0"/>
          <a:chOff x="0" y="0"/>
          <a:chExt cx="0" cy="0"/>
        </a:xfrm>
      </p:grpSpPr>
      <p:sp>
        <p:nvSpPr>
          <p:cNvPr id="95" name="Google Shape;95;p8"/>
          <p:cNvSpPr txBox="1">
            <a:spLocks noGrp="1"/>
          </p:cNvSpPr>
          <p:nvPr>
            <p:ph type="title"/>
          </p:nvPr>
        </p:nvSpPr>
        <p:spPr>
          <a:xfrm>
            <a:off x="1933667" y="1814600"/>
            <a:ext cx="8324800" cy="32288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9600"/>
            </a:lvl1pPr>
            <a:lvl2pPr lvl="1">
              <a:spcBef>
                <a:spcPts val="0"/>
              </a:spcBef>
              <a:spcAft>
                <a:spcPts val="0"/>
              </a:spcAft>
              <a:buSzPts val="4800"/>
              <a:buNone/>
              <a:defRPr sz="6400"/>
            </a:lvl2pPr>
            <a:lvl3pPr lvl="2">
              <a:spcBef>
                <a:spcPts val="0"/>
              </a:spcBef>
              <a:spcAft>
                <a:spcPts val="0"/>
              </a:spcAft>
              <a:buSzPts val="4800"/>
              <a:buNone/>
              <a:defRPr sz="6400"/>
            </a:lvl3pPr>
            <a:lvl4pPr lvl="3">
              <a:spcBef>
                <a:spcPts val="0"/>
              </a:spcBef>
              <a:spcAft>
                <a:spcPts val="0"/>
              </a:spcAft>
              <a:buSzPts val="4800"/>
              <a:buNone/>
              <a:defRPr sz="6400"/>
            </a:lvl4pPr>
            <a:lvl5pPr lvl="4">
              <a:spcBef>
                <a:spcPts val="0"/>
              </a:spcBef>
              <a:spcAft>
                <a:spcPts val="0"/>
              </a:spcAft>
              <a:buSzPts val="4800"/>
              <a:buNone/>
              <a:defRPr sz="6400"/>
            </a:lvl5pPr>
            <a:lvl6pPr lvl="5">
              <a:spcBef>
                <a:spcPts val="0"/>
              </a:spcBef>
              <a:spcAft>
                <a:spcPts val="0"/>
              </a:spcAft>
              <a:buSzPts val="4800"/>
              <a:buNone/>
              <a:defRPr sz="6400"/>
            </a:lvl6pPr>
            <a:lvl7pPr lvl="6">
              <a:spcBef>
                <a:spcPts val="0"/>
              </a:spcBef>
              <a:spcAft>
                <a:spcPts val="0"/>
              </a:spcAft>
              <a:buSzPts val="4800"/>
              <a:buNone/>
              <a:defRPr sz="6400"/>
            </a:lvl7pPr>
            <a:lvl8pPr lvl="7">
              <a:spcBef>
                <a:spcPts val="0"/>
              </a:spcBef>
              <a:spcAft>
                <a:spcPts val="0"/>
              </a:spcAft>
              <a:buSzPts val="4800"/>
              <a:buNone/>
              <a:defRPr sz="6400"/>
            </a:lvl8pPr>
            <a:lvl9pPr lvl="8">
              <a:spcBef>
                <a:spcPts val="0"/>
              </a:spcBef>
              <a:spcAft>
                <a:spcPts val="0"/>
              </a:spcAft>
              <a:buSzPts val="4800"/>
              <a:buNone/>
              <a:defRPr sz="6400"/>
            </a:lvl9pPr>
          </a:lstStyle>
          <a:p>
            <a:r>
              <a:rPr lang="it-IT"/>
              <a:t>Fare clic per modificare lo stile del titolo dello schema</a:t>
            </a:r>
            <a:endParaRPr/>
          </a:p>
        </p:txBody>
      </p:sp>
      <p:pic>
        <p:nvPicPr>
          <p:cNvPr id="96" name="Google Shape;96;p8"/>
          <p:cNvPicPr preferRelativeResize="0"/>
          <p:nvPr/>
        </p:nvPicPr>
        <p:blipFill>
          <a:blip r:embed="rId2">
            <a:alphaModFix/>
          </a:blip>
          <a:stretch>
            <a:fillRect/>
          </a:stretch>
        </p:blipFill>
        <p:spPr>
          <a:xfrm>
            <a:off x="10131456" y="4493499"/>
            <a:ext cx="2060533" cy="2364500"/>
          </a:xfrm>
          <a:prstGeom prst="rect">
            <a:avLst/>
          </a:prstGeom>
          <a:noFill/>
          <a:ln>
            <a:noFill/>
          </a:ln>
        </p:spPr>
      </p:pic>
      <p:pic>
        <p:nvPicPr>
          <p:cNvPr id="97" name="Google Shape;97;p8"/>
          <p:cNvPicPr preferRelativeResize="0"/>
          <p:nvPr/>
        </p:nvPicPr>
        <p:blipFill>
          <a:blip r:embed="rId3">
            <a:alphaModFix/>
          </a:blip>
          <a:stretch>
            <a:fillRect/>
          </a:stretch>
        </p:blipFill>
        <p:spPr>
          <a:xfrm>
            <a:off x="10849003" y="4875945"/>
            <a:ext cx="625467" cy="698767"/>
          </a:xfrm>
          <a:prstGeom prst="rect">
            <a:avLst/>
          </a:prstGeom>
          <a:noFill/>
          <a:ln>
            <a:noFill/>
          </a:ln>
        </p:spPr>
      </p:pic>
      <p:pic>
        <p:nvPicPr>
          <p:cNvPr id="98" name="Google Shape;98;p8"/>
          <p:cNvPicPr preferRelativeResize="0"/>
          <p:nvPr/>
        </p:nvPicPr>
        <p:blipFill>
          <a:blip r:embed="rId4">
            <a:alphaModFix/>
          </a:blip>
          <a:stretch>
            <a:fillRect/>
          </a:stretch>
        </p:blipFill>
        <p:spPr>
          <a:xfrm>
            <a:off x="11361836" y="5770212"/>
            <a:ext cx="625467" cy="700933"/>
          </a:xfrm>
          <a:prstGeom prst="rect">
            <a:avLst/>
          </a:prstGeom>
          <a:noFill/>
          <a:ln>
            <a:noFill/>
          </a:ln>
        </p:spPr>
      </p:pic>
      <p:pic>
        <p:nvPicPr>
          <p:cNvPr id="99" name="Google Shape;99;p8"/>
          <p:cNvPicPr preferRelativeResize="0"/>
          <p:nvPr/>
        </p:nvPicPr>
        <p:blipFill>
          <a:blip r:embed="rId5">
            <a:alphaModFix/>
          </a:blip>
          <a:stretch>
            <a:fillRect/>
          </a:stretch>
        </p:blipFill>
        <p:spPr>
          <a:xfrm>
            <a:off x="-1" y="1"/>
            <a:ext cx="2298068" cy="2787167"/>
          </a:xfrm>
          <a:prstGeom prst="rect">
            <a:avLst/>
          </a:prstGeom>
          <a:noFill/>
          <a:ln>
            <a:noFill/>
          </a:ln>
        </p:spPr>
      </p:pic>
      <p:pic>
        <p:nvPicPr>
          <p:cNvPr id="100" name="Google Shape;100;p8"/>
          <p:cNvPicPr preferRelativeResize="0"/>
          <p:nvPr/>
        </p:nvPicPr>
        <p:blipFill>
          <a:blip r:embed="rId4">
            <a:alphaModFix/>
          </a:blip>
          <a:stretch>
            <a:fillRect/>
          </a:stretch>
        </p:blipFill>
        <p:spPr>
          <a:xfrm>
            <a:off x="1468331" y="388998"/>
            <a:ext cx="625467" cy="700933"/>
          </a:xfrm>
          <a:prstGeom prst="rect">
            <a:avLst/>
          </a:prstGeom>
          <a:noFill/>
          <a:ln>
            <a:noFill/>
          </a:ln>
        </p:spPr>
      </p:pic>
      <p:pic>
        <p:nvPicPr>
          <p:cNvPr id="101" name="Google Shape;101;p8"/>
          <p:cNvPicPr preferRelativeResize="0"/>
          <p:nvPr/>
        </p:nvPicPr>
        <p:blipFill>
          <a:blip r:embed="rId6">
            <a:alphaModFix/>
          </a:blip>
          <a:stretch>
            <a:fillRect/>
          </a:stretch>
        </p:blipFill>
        <p:spPr>
          <a:xfrm>
            <a:off x="-35186" y="2137538"/>
            <a:ext cx="625467" cy="696045"/>
          </a:xfrm>
          <a:prstGeom prst="rect">
            <a:avLst/>
          </a:prstGeom>
          <a:noFill/>
          <a:ln>
            <a:noFill/>
          </a:ln>
        </p:spPr>
      </p:pic>
      <p:pic>
        <p:nvPicPr>
          <p:cNvPr id="102" name="Google Shape;102;p8"/>
          <p:cNvPicPr preferRelativeResize="0"/>
          <p:nvPr/>
        </p:nvPicPr>
        <p:blipFill>
          <a:blip r:embed="rId7">
            <a:alphaModFix/>
          </a:blip>
          <a:stretch>
            <a:fillRect/>
          </a:stretch>
        </p:blipFill>
        <p:spPr>
          <a:xfrm>
            <a:off x="211016" y="828728"/>
            <a:ext cx="625467" cy="693347"/>
          </a:xfrm>
          <a:prstGeom prst="rect">
            <a:avLst/>
          </a:prstGeom>
          <a:noFill/>
          <a:ln>
            <a:noFill/>
          </a:ln>
        </p:spPr>
      </p:pic>
    </p:spTree>
    <p:extLst>
      <p:ext uri="{BB962C8B-B14F-4D97-AF65-F5344CB8AC3E}">
        <p14:creationId xmlns:p14="http://schemas.microsoft.com/office/powerpoint/2010/main" val="1827388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103"/>
        <p:cNvGrpSpPr/>
        <p:nvPr/>
      </p:nvGrpSpPr>
      <p:grpSpPr>
        <a:xfrm>
          <a:off x="0" y="0"/>
          <a:ext cx="0" cy="0"/>
          <a:chOff x="0" y="0"/>
          <a:chExt cx="0" cy="0"/>
        </a:xfrm>
      </p:grpSpPr>
      <p:sp>
        <p:nvSpPr>
          <p:cNvPr id="104" name="Google Shape;104;p9"/>
          <p:cNvSpPr txBox="1">
            <a:spLocks noGrp="1"/>
          </p:cNvSpPr>
          <p:nvPr>
            <p:ph type="body" idx="1"/>
          </p:nvPr>
        </p:nvSpPr>
        <p:spPr>
          <a:xfrm>
            <a:off x="960000" y="2094100"/>
            <a:ext cx="5396000" cy="2914800"/>
          </a:xfrm>
          <a:prstGeom prst="rect">
            <a:avLst/>
          </a:prstGeom>
        </p:spPr>
        <p:txBody>
          <a:bodyPr spcFirstLastPara="1" wrap="square" lIns="91425" tIns="91425" rIns="91425" bIns="91425" anchor="t" anchorCtr="0">
            <a:noAutofit/>
          </a:bodyPr>
          <a:lstStyle>
            <a:lvl1pPr marL="609585" lvl="0" indent="-372524">
              <a:spcBef>
                <a:spcPts val="0"/>
              </a:spcBef>
              <a:spcAft>
                <a:spcPts val="0"/>
              </a:spcAft>
              <a:buClr>
                <a:srgbClr val="999999"/>
              </a:buClr>
              <a:buSzPts val="800"/>
              <a:buFont typeface="Open Sans"/>
              <a:buChar char="-"/>
              <a:defRPr/>
            </a:lvl1pPr>
            <a:lvl2pPr marL="1219170" lvl="1" indent="-372524">
              <a:spcBef>
                <a:spcPts val="0"/>
              </a:spcBef>
              <a:spcAft>
                <a:spcPts val="0"/>
              </a:spcAft>
              <a:buClr>
                <a:srgbClr val="999999"/>
              </a:buClr>
              <a:buSzPts val="800"/>
              <a:buFont typeface="Open Sans"/>
              <a:buChar char="○"/>
              <a:defRPr/>
            </a:lvl2pPr>
            <a:lvl3pPr marL="1828754" lvl="2" indent="-372524">
              <a:spcBef>
                <a:spcPts val="0"/>
              </a:spcBef>
              <a:spcAft>
                <a:spcPts val="0"/>
              </a:spcAft>
              <a:buClr>
                <a:srgbClr val="999999"/>
              </a:buClr>
              <a:buSzPts val="800"/>
              <a:buFont typeface="Open Sans"/>
              <a:buChar char="■"/>
              <a:defRPr/>
            </a:lvl3pPr>
            <a:lvl4pPr marL="2438339" lvl="3" indent="-372524">
              <a:spcBef>
                <a:spcPts val="0"/>
              </a:spcBef>
              <a:spcAft>
                <a:spcPts val="0"/>
              </a:spcAft>
              <a:buClr>
                <a:srgbClr val="999999"/>
              </a:buClr>
              <a:buSzPts val="800"/>
              <a:buFont typeface="Open Sans"/>
              <a:buChar char="●"/>
              <a:defRPr/>
            </a:lvl4pPr>
            <a:lvl5pPr marL="3047924" lvl="4" indent="-406390">
              <a:spcBef>
                <a:spcPts val="0"/>
              </a:spcBef>
              <a:spcAft>
                <a:spcPts val="0"/>
              </a:spcAft>
              <a:buClr>
                <a:srgbClr val="999999"/>
              </a:buClr>
              <a:buSzPts val="1200"/>
              <a:buFont typeface="Open Sans"/>
              <a:buChar char="○"/>
              <a:defRPr/>
            </a:lvl5pPr>
            <a:lvl6pPr marL="3657509" lvl="5" indent="-406390">
              <a:spcBef>
                <a:spcPts val="0"/>
              </a:spcBef>
              <a:spcAft>
                <a:spcPts val="0"/>
              </a:spcAft>
              <a:buClr>
                <a:srgbClr val="999999"/>
              </a:buClr>
              <a:buSzPts val="1200"/>
              <a:buFont typeface="Open Sans"/>
              <a:buChar char="■"/>
              <a:defRPr/>
            </a:lvl6pPr>
            <a:lvl7pPr marL="4267093" lvl="6" indent="-364058">
              <a:spcBef>
                <a:spcPts val="0"/>
              </a:spcBef>
              <a:spcAft>
                <a:spcPts val="0"/>
              </a:spcAft>
              <a:buClr>
                <a:srgbClr val="999999"/>
              </a:buClr>
              <a:buSzPts val="700"/>
              <a:buFont typeface="Open Sans"/>
              <a:buChar char="●"/>
              <a:defRPr/>
            </a:lvl7pPr>
            <a:lvl8pPr marL="4876678" lvl="7" indent="-364058">
              <a:spcBef>
                <a:spcPts val="0"/>
              </a:spcBef>
              <a:spcAft>
                <a:spcPts val="0"/>
              </a:spcAft>
              <a:buClr>
                <a:srgbClr val="999999"/>
              </a:buClr>
              <a:buSzPts val="700"/>
              <a:buFont typeface="Open Sans"/>
              <a:buChar char="○"/>
              <a:defRPr/>
            </a:lvl8pPr>
            <a:lvl9pPr marL="5486263" lvl="8" indent="-355591">
              <a:spcBef>
                <a:spcPts val="0"/>
              </a:spcBef>
              <a:spcAft>
                <a:spcPts val="0"/>
              </a:spcAft>
              <a:buClr>
                <a:srgbClr val="999999"/>
              </a:buClr>
              <a:buSzPts val="600"/>
              <a:buFont typeface="Open Sans"/>
              <a:buChar char="■"/>
              <a:defRPr/>
            </a:lvl9pPr>
          </a:lstStyle>
          <a:p>
            <a:pPr lvl="0"/>
            <a:r>
              <a:rPr lang="it-IT"/>
              <a:t>Fare clic per modificare gli stili del testo dello schema</a:t>
            </a:r>
          </a:p>
        </p:txBody>
      </p:sp>
      <p:sp>
        <p:nvSpPr>
          <p:cNvPr id="105" name="Google Shape;105;p9"/>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it-IT"/>
              <a:t>Fare clic per modificare lo stile del titolo dello schema</a:t>
            </a:r>
            <a:endParaRPr/>
          </a:p>
        </p:txBody>
      </p:sp>
      <p:pic>
        <p:nvPicPr>
          <p:cNvPr id="106" name="Google Shape;106;p9"/>
          <p:cNvPicPr preferRelativeResize="0"/>
          <p:nvPr/>
        </p:nvPicPr>
        <p:blipFill>
          <a:blip r:embed="rId2">
            <a:alphaModFix/>
          </a:blip>
          <a:stretch>
            <a:fillRect/>
          </a:stretch>
        </p:blipFill>
        <p:spPr>
          <a:xfrm rot="10800000">
            <a:off x="11093782" y="-725401"/>
            <a:ext cx="2060533" cy="2364500"/>
          </a:xfrm>
          <a:prstGeom prst="rect">
            <a:avLst/>
          </a:prstGeom>
          <a:noFill/>
          <a:ln>
            <a:noFill/>
          </a:ln>
        </p:spPr>
      </p:pic>
      <p:pic>
        <p:nvPicPr>
          <p:cNvPr id="107" name="Google Shape;107;p9"/>
          <p:cNvPicPr preferRelativeResize="0"/>
          <p:nvPr/>
        </p:nvPicPr>
        <p:blipFill>
          <a:blip r:embed="rId3">
            <a:alphaModFix/>
          </a:blip>
          <a:stretch>
            <a:fillRect/>
          </a:stretch>
        </p:blipFill>
        <p:spPr>
          <a:xfrm>
            <a:off x="11559553" y="989854"/>
            <a:ext cx="625467" cy="698196"/>
          </a:xfrm>
          <a:prstGeom prst="rect">
            <a:avLst/>
          </a:prstGeom>
          <a:noFill/>
          <a:ln>
            <a:noFill/>
          </a:ln>
        </p:spPr>
      </p:pic>
      <p:pic>
        <p:nvPicPr>
          <p:cNvPr id="108" name="Google Shape;108;p9"/>
          <p:cNvPicPr preferRelativeResize="0"/>
          <p:nvPr/>
        </p:nvPicPr>
        <p:blipFill>
          <a:blip r:embed="rId4">
            <a:alphaModFix/>
          </a:blip>
          <a:stretch>
            <a:fillRect/>
          </a:stretch>
        </p:blipFill>
        <p:spPr>
          <a:xfrm>
            <a:off x="11067380" y="115179"/>
            <a:ext cx="625467" cy="700933"/>
          </a:xfrm>
          <a:prstGeom prst="rect">
            <a:avLst/>
          </a:prstGeom>
          <a:noFill/>
          <a:ln>
            <a:noFill/>
          </a:ln>
        </p:spPr>
      </p:pic>
      <p:pic>
        <p:nvPicPr>
          <p:cNvPr id="109" name="Google Shape;109;p9"/>
          <p:cNvPicPr preferRelativeResize="0"/>
          <p:nvPr/>
        </p:nvPicPr>
        <p:blipFill>
          <a:blip r:embed="rId5">
            <a:alphaModFix/>
          </a:blip>
          <a:stretch>
            <a:fillRect/>
          </a:stretch>
        </p:blipFill>
        <p:spPr>
          <a:xfrm rot="10800000">
            <a:off x="-789699" y="5520852"/>
            <a:ext cx="1789033" cy="2338467"/>
          </a:xfrm>
          <a:prstGeom prst="rect">
            <a:avLst/>
          </a:prstGeom>
          <a:noFill/>
          <a:ln>
            <a:noFill/>
          </a:ln>
        </p:spPr>
      </p:pic>
      <p:pic>
        <p:nvPicPr>
          <p:cNvPr id="110" name="Google Shape;110;p9"/>
          <p:cNvPicPr preferRelativeResize="0"/>
          <p:nvPr/>
        </p:nvPicPr>
        <p:blipFill>
          <a:blip r:embed="rId6">
            <a:alphaModFix/>
          </a:blip>
          <a:stretch>
            <a:fillRect/>
          </a:stretch>
        </p:blipFill>
        <p:spPr>
          <a:xfrm rot="10800000">
            <a:off x="162925" y="6348241"/>
            <a:ext cx="625467" cy="693347"/>
          </a:xfrm>
          <a:prstGeom prst="rect">
            <a:avLst/>
          </a:prstGeom>
          <a:noFill/>
          <a:ln>
            <a:noFill/>
          </a:ln>
        </p:spPr>
      </p:pic>
      <p:pic>
        <p:nvPicPr>
          <p:cNvPr id="111" name="Google Shape;111;p9"/>
          <p:cNvPicPr preferRelativeResize="0"/>
          <p:nvPr/>
        </p:nvPicPr>
        <p:blipFill>
          <a:blip r:embed="rId3">
            <a:alphaModFix/>
          </a:blip>
          <a:stretch>
            <a:fillRect/>
          </a:stretch>
        </p:blipFill>
        <p:spPr>
          <a:xfrm rot="10800000">
            <a:off x="162923" y="5477923"/>
            <a:ext cx="625467" cy="698196"/>
          </a:xfrm>
          <a:prstGeom prst="rect">
            <a:avLst/>
          </a:prstGeom>
          <a:noFill/>
          <a:ln>
            <a:noFill/>
          </a:ln>
        </p:spPr>
      </p:pic>
      <p:pic>
        <p:nvPicPr>
          <p:cNvPr id="112" name="Google Shape;112;p9"/>
          <p:cNvPicPr preferRelativeResize="0"/>
          <p:nvPr/>
        </p:nvPicPr>
        <p:blipFill>
          <a:blip r:embed="rId4">
            <a:alphaModFix/>
          </a:blip>
          <a:stretch>
            <a:fillRect/>
          </a:stretch>
        </p:blipFill>
        <p:spPr>
          <a:xfrm>
            <a:off x="11559580" y="6157079"/>
            <a:ext cx="625467" cy="700933"/>
          </a:xfrm>
          <a:prstGeom prst="rect">
            <a:avLst/>
          </a:prstGeom>
          <a:noFill/>
          <a:ln>
            <a:noFill/>
          </a:ln>
        </p:spPr>
      </p:pic>
      <p:pic>
        <p:nvPicPr>
          <p:cNvPr id="113" name="Google Shape;113;p9"/>
          <p:cNvPicPr preferRelativeResize="0"/>
          <p:nvPr/>
        </p:nvPicPr>
        <p:blipFill>
          <a:blip r:embed="rId3">
            <a:alphaModFix/>
          </a:blip>
          <a:stretch>
            <a:fillRect/>
          </a:stretch>
        </p:blipFill>
        <p:spPr>
          <a:xfrm rot="10800000">
            <a:off x="11231989" y="5610823"/>
            <a:ext cx="625467" cy="698196"/>
          </a:xfrm>
          <a:prstGeom prst="rect">
            <a:avLst/>
          </a:prstGeom>
          <a:noFill/>
          <a:ln>
            <a:noFill/>
          </a:ln>
        </p:spPr>
      </p:pic>
    </p:spTree>
    <p:extLst>
      <p:ext uri="{BB962C8B-B14F-4D97-AF65-F5344CB8AC3E}">
        <p14:creationId xmlns:p14="http://schemas.microsoft.com/office/powerpoint/2010/main" val="37735485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103"/>
        <p:cNvGrpSpPr/>
        <p:nvPr/>
      </p:nvGrpSpPr>
      <p:grpSpPr>
        <a:xfrm>
          <a:off x="0" y="0"/>
          <a:ext cx="0" cy="0"/>
          <a:chOff x="0" y="0"/>
          <a:chExt cx="0" cy="0"/>
        </a:xfrm>
      </p:grpSpPr>
      <p:sp>
        <p:nvSpPr>
          <p:cNvPr id="105" name="Google Shape;105;p9"/>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it-IT"/>
              <a:t>Fare clic per modificare lo stile del titolo dello schema</a:t>
            </a:r>
            <a:endParaRPr/>
          </a:p>
        </p:txBody>
      </p:sp>
      <p:pic>
        <p:nvPicPr>
          <p:cNvPr id="106" name="Google Shape;106;p9"/>
          <p:cNvPicPr preferRelativeResize="0"/>
          <p:nvPr/>
        </p:nvPicPr>
        <p:blipFill>
          <a:blip r:embed="rId2">
            <a:alphaModFix/>
          </a:blip>
          <a:stretch>
            <a:fillRect/>
          </a:stretch>
        </p:blipFill>
        <p:spPr>
          <a:xfrm rot="10800000">
            <a:off x="11093782" y="-725401"/>
            <a:ext cx="2060533" cy="2364500"/>
          </a:xfrm>
          <a:prstGeom prst="rect">
            <a:avLst/>
          </a:prstGeom>
          <a:noFill/>
          <a:ln>
            <a:noFill/>
          </a:ln>
        </p:spPr>
      </p:pic>
      <p:pic>
        <p:nvPicPr>
          <p:cNvPr id="107" name="Google Shape;107;p9"/>
          <p:cNvPicPr preferRelativeResize="0"/>
          <p:nvPr/>
        </p:nvPicPr>
        <p:blipFill>
          <a:blip r:embed="rId3">
            <a:alphaModFix/>
          </a:blip>
          <a:stretch>
            <a:fillRect/>
          </a:stretch>
        </p:blipFill>
        <p:spPr>
          <a:xfrm>
            <a:off x="11559553" y="989854"/>
            <a:ext cx="625467" cy="698196"/>
          </a:xfrm>
          <a:prstGeom prst="rect">
            <a:avLst/>
          </a:prstGeom>
          <a:noFill/>
          <a:ln>
            <a:noFill/>
          </a:ln>
        </p:spPr>
      </p:pic>
      <p:pic>
        <p:nvPicPr>
          <p:cNvPr id="108" name="Google Shape;108;p9"/>
          <p:cNvPicPr preferRelativeResize="0"/>
          <p:nvPr/>
        </p:nvPicPr>
        <p:blipFill>
          <a:blip r:embed="rId4">
            <a:alphaModFix/>
          </a:blip>
          <a:stretch>
            <a:fillRect/>
          </a:stretch>
        </p:blipFill>
        <p:spPr>
          <a:xfrm>
            <a:off x="11067380" y="115179"/>
            <a:ext cx="625467" cy="700933"/>
          </a:xfrm>
          <a:prstGeom prst="rect">
            <a:avLst/>
          </a:prstGeom>
          <a:noFill/>
          <a:ln>
            <a:noFill/>
          </a:ln>
        </p:spPr>
      </p:pic>
      <p:pic>
        <p:nvPicPr>
          <p:cNvPr id="109" name="Google Shape;109;p9"/>
          <p:cNvPicPr preferRelativeResize="0"/>
          <p:nvPr/>
        </p:nvPicPr>
        <p:blipFill>
          <a:blip r:embed="rId5">
            <a:alphaModFix/>
          </a:blip>
          <a:stretch>
            <a:fillRect/>
          </a:stretch>
        </p:blipFill>
        <p:spPr>
          <a:xfrm rot="10800000">
            <a:off x="-789699" y="5520852"/>
            <a:ext cx="1789033" cy="2338467"/>
          </a:xfrm>
          <a:prstGeom prst="rect">
            <a:avLst/>
          </a:prstGeom>
          <a:noFill/>
          <a:ln>
            <a:noFill/>
          </a:ln>
        </p:spPr>
      </p:pic>
      <p:pic>
        <p:nvPicPr>
          <p:cNvPr id="110" name="Google Shape;110;p9"/>
          <p:cNvPicPr preferRelativeResize="0"/>
          <p:nvPr/>
        </p:nvPicPr>
        <p:blipFill>
          <a:blip r:embed="rId6">
            <a:alphaModFix/>
          </a:blip>
          <a:stretch>
            <a:fillRect/>
          </a:stretch>
        </p:blipFill>
        <p:spPr>
          <a:xfrm rot="10800000">
            <a:off x="162925" y="6348241"/>
            <a:ext cx="625467" cy="693347"/>
          </a:xfrm>
          <a:prstGeom prst="rect">
            <a:avLst/>
          </a:prstGeom>
          <a:noFill/>
          <a:ln>
            <a:noFill/>
          </a:ln>
        </p:spPr>
      </p:pic>
      <p:pic>
        <p:nvPicPr>
          <p:cNvPr id="111" name="Google Shape;111;p9"/>
          <p:cNvPicPr preferRelativeResize="0"/>
          <p:nvPr/>
        </p:nvPicPr>
        <p:blipFill>
          <a:blip r:embed="rId3">
            <a:alphaModFix/>
          </a:blip>
          <a:stretch>
            <a:fillRect/>
          </a:stretch>
        </p:blipFill>
        <p:spPr>
          <a:xfrm rot="10800000">
            <a:off x="162923" y="5477923"/>
            <a:ext cx="625467" cy="698196"/>
          </a:xfrm>
          <a:prstGeom prst="rect">
            <a:avLst/>
          </a:prstGeom>
          <a:noFill/>
          <a:ln>
            <a:noFill/>
          </a:ln>
        </p:spPr>
      </p:pic>
      <p:pic>
        <p:nvPicPr>
          <p:cNvPr id="112" name="Google Shape;112;p9"/>
          <p:cNvPicPr preferRelativeResize="0"/>
          <p:nvPr/>
        </p:nvPicPr>
        <p:blipFill>
          <a:blip r:embed="rId4">
            <a:alphaModFix/>
          </a:blip>
          <a:stretch>
            <a:fillRect/>
          </a:stretch>
        </p:blipFill>
        <p:spPr>
          <a:xfrm>
            <a:off x="11559580" y="6157079"/>
            <a:ext cx="625467" cy="700933"/>
          </a:xfrm>
          <a:prstGeom prst="rect">
            <a:avLst/>
          </a:prstGeom>
          <a:noFill/>
          <a:ln>
            <a:noFill/>
          </a:ln>
        </p:spPr>
      </p:pic>
      <p:pic>
        <p:nvPicPr>
          <p:cNvPr id="113" name="Google Shape;113;p9"/>
          <p:cNvPicPr preferRelativeResize="0"/>
          <p:nvPr/>
        </p:nvPicPr>
        <p:blipFill>
          <a:blip r:embed="rId3">
            <a:alphaModFix/>
          </a:blip>
          <a:stretch>
            <a:fillRect/>
          </a:stretch>
        </p:blipFill>
        <p:spPr>
          <a:xfrm rot="10800000">
            <a:off x="11231989" y="5610823"/>
            <a:ext cx="625467" cy="698196"/>
          </a:xfrm>
          <a:prstGeom prst="rect">
            <a:avLst/>
          </a:prstGeom>
          <a:noFill/>
          <a:ln>
            <a:noFill/>
          </a:ln>
        </p:spPr>
      </p:pic>
      <p:pic>
        <p:nvPicPr>
          <p:cNvPr id="114" name="Google Shape;114;p9"/>
          <p:cNvPicPr preferRelativeResize="0"/>
          <p:nvPr/>
        </p:nvPicPr>
        <p:blipFill>
          <a:blip r:embed="rId6">
            <a:alphaModFix/>
          </a:blip>
          <a:stretch>
            <a:fillRect/>
          </a:stretch>
        </p:blipFill>
        <p:spPr>
          <a:xfrm rot="10800000">
            <a:off x="87892" y="66241"/>
            <a:ext cx="625467" cy="693347"/>
          </a:xfrm>
          <a:prstGeom prst="rect">
            <a:avLst/>
          </a:prstGeom>
          <a:noFill/>
          <a:ln>
            <a:noFill/>
          </a:ln>
        </p:spPr>
      </p:pic>
    </p:spTree>
    <p:extLst>
      <p:ext uri="{BB962C8B-B14F-4D97-AF65-F5344CB8AC3E}">
        <p14:creationId xmlns:p14="http://schemas.microsoft.com/office/powerpoint/2010/main" val="27849328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33.xml"/><Relationship Id="rId1"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lt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accent1"/>
              </a:buClr>
              <a:buSzPts val="3000"/>
              <a:buFont typeface="Archivo ExtraBold"/>
              <a:buNone/>
              <a:defRPr sz="3000">
                <a:solidFill>
                  <a:schemeClr val="accent1"/>
                </a:solidFill>
                <a:latin typeface="Archivo ExtraBold"/>
                <a:ea typeface="Archivo ExtraBold"/>
                <a:cs typeface="Archivo ExtraBold"/>
                <a:sym typeface="Archivo ExtraBold"/>
              </a:defRPr>
            </a:lvl1pPr>
            <a:lvl2pPr lvl="1">
              <a:spcBef>
                <a:spcPts val="0"/>
              </a:spcBef>
              <a:spcAft>
                <a:spcPts val="0"/>
              </a:spcAft>
              <a:buClr>
                <a:schemeClr val="accent1"/>
              </a:buClr>
              <a:buSzPts val="3000"/>
              <a:buFont typeface="Archivo ExtraBold"/>
              <a:buNone/>
              <a:defRPr sz="3000">
                <a:solidFill>
                  <a:schemeClr val="accent1"/>
                </a:solidFill>
                <a:latin typeface="Archivo ExtraBold"/>
                <a:ea typeface="Archivo ExtraBold"/>
                <a:cs typeface="Archivo ExtraBold"/>
                <a:sym typeface="Archivo ExtraBold"/>
              </a:defRPr>
            </a:lvl2pPr>
            <a:lvl3pPr lvl="2">
              <a:spcBef>
                <a:spcPts val="0"/>
              </a:spcBef>
              <a:spcAft>
                <a:spcPts val="0"/>
              </a:spcAft>
              <a:buClr>
                <a:schemeClr val="accent1"/>
              </a:buClr>
              <a:buSzPts val="3000"/>
              <a:buFont typeface="Archivo ExtraBold"/>
              <a:buNone/>
              <a:defRPr sz="3000">
                <a:solidFill>
                  <a:schemeClr val="accent1"/>
                </a:solidFill>
                <a:latin typeface="Archivo ExtraBold"/>
                <a:ea typeface="Archivo ExtraBold"/>
                <a:cs typeface="Archivo ExtraBold"/>
                <a:sym typeface="Archivo ExtraBold"/>
              </a:defRPr>
            </a:lvl3pPr>
            <a:lvl4pPr lvl="3">
              <a:spcBef>
                <a:spcPts val="0"/>
              </a:spcBef>
              <a:spcAft>
                <a:spcPts val="0"/>
              </a:spcAft>
              <a:buClr>
                <a:schemeClr val="accent1"/>
              </a:buClr>
              <a:buSzPts val="3000"/>
              <a:buFont typeface="Archivo ExtraBold"/>
              <a:buNone/>
              <a:defRPr sz="3000">
                <a:solidFill>
                  <a:schemeClr val="accent1"/>
                </a:solidFill>
                <a:latin typeface="Archivo ExtraBold"/>
                <a:ea typeface="Archivo ExtraBold"/>
                <a:cs typeface="Archivo ExtraBold"/>
                <a:sym typeface="Archivo ExtraBold"/>
              </a:defRPr>
            </a:lvl4pPr>
            <a:lvl5pPr lvl="4">
              <a:spcBef>
                <a:spcPts val="0"/>
              </a:spcBef>
              <a:spcAft>
                <a:spcPts val="0"/>
              </a:spcAft>
              <a:buClr>
                <a:schemeClr val="accent1"/>
              </a:buClr>
              <a:buSzPts val="3000"/>
              <a:buFont typeface="Archivo ExtraBold"/>
              <a:buNone/>
              <a:defRPr sz="3000">
                <a:solidFill>
                  <a:schemeClr val="accent1"/>
                </a:solidFill>
                <a:latin typeface="Archivo ExtraBold"/>
                <a:ea typeface="Archivo ExtraBold"/>
                <a:cs typeface="Archivo ExtraBold"/>
                <a:sym typeface="Archivo ExtraBold"/>
              </a:defRPr>
            </a:lvl5pPr>
            <a:lvl6pPr lvl="5">
              <a:spcBef>
                <a:spcPts val="0"/>
              </a:spcBef>
              <a:spcAft>
                <a:spcPts val="0"/>
              </a:spcAft>
              <a:buClr>
                <a:schemeClr val="accent1"/>
              </a:buClr>
              <a:buSzPts val="3000"/>
              <a:buFont typeface="Archivo ExtraBold"/>
              <a:buNone/>
              <a:defRPr sz="3000">
                <a:solidFill>
                  <a:schemeClr val="accent1"/>
                </a:solidFill>
                <a:latin typeface="Archivo ExtraBold"/>
                <a:ea typeface="Archivo ExtraBold"/>
                <a:cs typeface="Archivo ExtraBold"/>
                <a:sym typeface="Archivo ExtraBold"/>
              </a:defRPr>
            </a:lvl6pPr>
            <a:lvl7pPr lvl="6">
              <a:spcBef>
                <a:spcPts val="0"/>
              </a:spcBef>
              <a:spcAft>
                <a:spcPts val="0"/>
              </a:spcAft>
              <a:buClr>
                <a:schemeClr val="accent1"/>
              </a:buClr>
              <a:buSzPts val="3000"/>
              <a:buFont typeface="Archivo ExtraBold"/>
              <a:buNone/>
              <a:defRPr sz="3000">
                <a:solidFill>
                  <a:schemeClr val="accent1"/>
                </a:solidFill>
                <a:latin typeface="Archivo ExtraBold"/>
                <a:ea typeface="Archivo ExtraBold"/>
                <a:cs typeface="Archivo ExtraBold"/>
                <a:sym typeface="Archivo ExtraBold"/>
              </a:defRPr>
            </a:lvl7pPr>
            <a:lvl8pPr lvl="7">
              <a:spcBef>
                <a:spcPts val="0"/>
              </a:spcBef>
              <a:spcAft>
                <a:spcPts val="0"/>
              </a:spcAft>
              <a:buClr>
                <a:schemeClr val="accent1"/>
              </a:buClr>
              <a:buSzPts val="3000"/>
              <a:buFont typeface="Archivo ExtraBold"/>
              <a:buNone/>
              <a:defRPr sz="3000">
                <a:solidFill>
                  <a:schemeClr val="accent1"/>
                </a:solidFill>
                <a:latin typeface="Archivo ExtraBold"/>
                <a:ea typeface="Archivo ExtraBold"/>
                <a:cs typeface="Archivo ExtraBold"/>
                <a:sym typeface="Archivo ExtraBold"/>
              </a:defRPr>
            </a:lvl8pPr>
            <a:lvl9pPr lvl="8">
              <a:spcBef>
                <a:spcPts val="0"/>
              </a:spcBef>
              <a:spcAft>
                <a:spcPts val="0"/>
              </a:spcAft>
              <a:buClr>
                <a:schemeClr val="accent1"/>
              </a:buClr>
              <a:buSzPts val="3000"/>
              <a:buFont typeface="Archivo ExtraBold"/>
              <a:buNone/>
              <a:defRPr sz="3000">
                <a:solidFill>
                  <a:schemeClr val="accent1"/>
                </a:solidFill>
                <a:latin typeface="Archivo ExtraBold"/>
                <a:ea typeface="Archivo ExtraBold"/>
                <a:cs typeface="Archivo ExtraBold"/>
                <a:sym typeface="Archivo ExtraBold"/>
              </a:defRPr>
            </a:lvl9pPr>
          </a:lstStyle>
          <a:p>
            <a:endParaRPr/>
          </a:p>
        </p:txBody>
      </p:sp>
      <p:sp>
        <p:nvSpPr>
          <p:cNvPr id="7" name="Google Shape;7;p1"/>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Autofit/>
          </a:bodyPr>
          <a:lstStyle>
            <a:lvl1pPr marL="457200" lvl="0" indent="-304800">
              <a:lnSpc>
                <a:spcPct val="115000"/>
              </a:lnSpc>
              <a:spcBef>
                <a:spcPts val="0"/>
              </a:spcBef>
              <a:spcAft>
                <a:spcPts val="0"/>
              </a:spcAft>
              <a:buClr>
                <a:schemeClr val="accent1"/>
              </a:buClr>
              <a:buSzPts val="1200"/>
              <a:buFont typeface="Assistant"/>
              <a:buChar char="●"/>
              <a:defRPr sz="1200">
                <a:solidFill>
                  <a:schemeClr val="accent1"/>
                </a:solidFill>
                <a:latin typeface="Assistant"/>
                <a:ea typeface="Assistant"/>
                <a:cs typeface="Assistant"/>
                <a:sym typeface="Assistant"/>
              </a:defRPr>
            </a:lvl1pPr>
            <a:lvl2pPr marL="914400" lvl="1" indent="-304800">
              <a:lnSpc>
                <a:spcPct val="115000"/>
              </a:lnSpc>
              <a:spcBef>
                <a:spcPts val="0"/>
              </a:spcBef>
              <a:spcAft>
                <a:spcPts val="0"/>
              </a:spcAft>
              <a:buClr>
                <a:schemeClr val="accent1"/>
              </a:buClr>
              <a:buSzPts val="1200"/>
              <a:buFont typeface="Assistant"/>
              <a:buChar char="○"/>
              <a:defRPr sz="1200">
                <a:solidFill>
                  <a:schemeClr val="accent1"/>
                </a:solidFill>
                <a:latin typeface="Assistant"/>
                <a:ea typeface="Assistant"/>
                <a:cs typeface="Assistant"/>
                <a:sym typeface="Assistant"/>
              </a:defRPr>
            </a:lvl2pPr>
            <a:lvl3pPr marL="1371600" lvl="2" indent="-304800">
              <a:lnSpc>
                <a:spcPct val="115000"/>
              </a:lnSpc>
              <a:spcBef>
                <a:spcPts val="0"/>
              </a:spcBef>
              <a:spcAft>
                <a:spcPts val="0"/>
              </a:spcAft>
              <a:buClr>
                <a:schemeClr val="accent1"/>
              </a:buClr>
              <a:buSzPts val="1200"/>
              <a:buFont typeface="Assistant"/>
              <a:buChar char="■"/>
              <a:defRPr sz="1200">
                <a:solidFill>
                  <a:schemeClr val="accent1"/>
                </a:solidFill>
                <a:latin typeface="Assistant"/>
                <a:ea typeface="Assistant"/>
                <a:cs typeface="Assistant"/>
                <a:sym typeface="Assistant"/>
              </a:defRPr>
            </a:lvl3pPr>
            <a:lvl4pPr marL="1828800" lvl="3" indent="-304800">
              <a:lnSpc>
                <a:spcPct val="115000"/>
              </a:lnSpc>
              <a:spcBef>
                <a:spcPts val="0"/>
              </a:spcBef>
              <a:spcAft>
                <a:spcPts val="0"/>
              </a:spcAft>
              <a:buClr>
                <a:schemeClr val="accent1"/>
              </a:buClr>
              <a:buSzPts val="1200"/>
              <a:buFont typeface="Assistant"/>
              <a:buChar char="●"/>
              <a:defRPr sz="1200">
                <a:solidFill>
                  <a:schemeClr val="accent1"/>
                </a:solidFill>
                <a:latin typeface="Assistant"/>
                <a:ea typeface="Assistant"/>
                <a:cs typeface="Assistant"/>
                <a:sym typeface="Assistant"/>
              </a:defRPr>
            </a:lvl4pPr>
            <a:lvl5pPr marL="2286000" lvl="4" indent="-304800">
              <a:lnSpc>
                <a:spcPct val="115000"/>
              </a:lnSpc>
              <a:spcBef>
                <a:spcPts val="0"/>
              </a:spcBef>
              <a:spcAft>
                <a:spcPts val="0"/>
              </a:spcAft>
              <a:buClr>
                <a:schemeClr val="accent1"/>
              </a:buClr>
              <a:buSzPts val="1200"/>
              <a:buFont typeface="Assistant"/>
              <a:buChar char="○"/>
              <a:defRPr sz="1200">
                <a:solidFill>
                  <a:schemeClr val="accent1"/>
                </a:solidFill>
                <a:latin typeface="Assistant"/>
                <a:ea typeface="Assistant"/>
                <a:cs typeface="Assistant"/>
                <a:sym typeface="Assistant"/>
              </a:defRPr>
            </a:lvl5pPr>
            <a:lvl6pPr marL="2743200" lvl="5" indent="-304800">
              <a:lnSpc>
                <a:spcPct val="115000"/>
              </a:lnSpc>
              <a:spcBef>
                <a:spcPts val="0"/>
              </a:spcBef>
              <a:spcAft>
                <a:spcPts val="0"/>
              </a:spcAft>
              <a:buClr>
                <a:schemeClr val="accent1"/>
              </a:buClr>
              <a:buSzPts val="1200"/>
              <a:buFont typeface="Assistant"/>
              <a:buChar char="■"/>
              <a:defRPr sz="1200">
                <a:solidFill>
                  <a:schemeClr val="accent1"/>
                </a:solidFill>
                <a:latin typeface="Assistant"/>
                <a:ea typeface="Assistant"/>
                <a:cs typeface="Assistant"/>
                <a:sym typeface="Assistant"/>
              </a:defRPr>
            </a:lvl6pPr>
            <a:lvl7pPr marL="3200400" lvl="6" indent="-304800">
              <a:lnSpc>
                <a:spcPct val="115000"/>
              </a:lnSpc>
              <a:spcBef>
                <a:spcPts val="0"/>
              </a:spcBef>
              <a:spcAft>
                <a:spcPts val="0"/>
              </a:spcAft>
              <a:buClr>
                <a:schemeClr val="accent1"/>
              </a:buClr>
              <a:buSzPts val="1200"/>
              <a:buFont typeface="Assistant"/>
              <a:buChar char="●"/>
              <a:defRPr sz="1200">
                <a:solidFill>
                  <a:schemeClr val="accent1"/>
                </a:solidFill>
                <a:latin typeface="Assistant"/>
                <a:ea typeface="Assistant"/>
                <a:cs typeface="Assistant"/>
                <a:sym typeface="Assistant"/>
              </a:defRPr>
            </a:lvl7pPr>
            <a:lvl8pPr marL="3657600" lvl="7" indent="-304800">
              <a:lnSpc>
                <a:spcPct val="115000"/>
              </a:lnSpc>
              <a:spcBef>
                <a:spcPts val="0"/>
              </a:spcBef>
              <a:spcAft>
                <a:spcPts val="0"/>
              </a:spcAft>
              <a:buClr>
                <a:schemeClr val="accent1"/>
              </a:buClr>
              <a:buSzPts val="1200"/>
              <a:buFont typeface="Assistant"/>
              <a:buChar char="○"/>
              <a:defRPr sz="1200">
                <a:solidFill>
                  <a:schemeClr val="accent1"/>
                </a:solidFill>
                <a:latin typeface="Assistant"/>
                <a:ea typeface="Assistant"/>
                <a:cs typeface="Assistant"/>
                <a:sym typeface="Assistant"/>
              </a:defRPr>
            </a:lvl8pPr>
            <a:lvl9pPr marL="4114800" lvl="8" indent="-304800">
              <a:lnSpc>
                <a:spcPct val="115000"/>
              </a:lnSpc>
              <a:spcBef>
                <a:spcPts val="0"/>
              </a:spcBef>
              <a:spcAft>
                <a:spcPts val="0"/>
              </a:spcAft>
              <a:buClr>
                <a:schemeClr val="accent1"/>
              </a:buClr>
              <a:buSzPts val="1200"/>
              <a:buFont typeface="Assistant"/>
              <a:buChar char="■"/>
              <a:defRPr sz="1200">
                <a:solidFill>
                  <a:schemeClr val="accent1"/>
                </a:solidFill>
                <a:latin typeface="Assistant"/>
                <a:ea typeface="Assistant"/>
                <a:cs typeface="Assistant"/>
                <a:sym typeface="Assistant"/>
              </a:defRPr>
            </a:lvl9pPr>
          </a:lstStyle>
          <a:p>
            <a:endParaRPr/>
          </a:p>
        </p:txBody>
      </p:sp>
    </p:spTree>
    <p:extLst>
      <p:ext uri="{BB962C8B-B14F-4D97-AF65-F5344CB8AC3E}">
        <p14:creationId xmlns:p14="http://schemas.microsoft.com/office/powerpoint/2010/main" val="1579523064"/>
      </p:ext>
    </p:extLst>
  </p:cSld>
  <p:clrMap bg1="lt1" tx1="dk1" bg2="dk2" tx2="lt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96"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95"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Lst>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E2A47"/>
        </a:solidFill>
        <a:effectLst/>
      </p:bgPr>
    </p:bg>
    <p:spTree>
      <p:nvGrpSpPr>
        <p:cNvPr id="1" name="Shape 407"/>
        <p:cNvGrpSpPr/>
        <p:nvPr/>
      </p:nvGrpSpPr>
      <p:grpSpPr>
        <a:xfrm>
          <a:off x="0" y="0"/>
          <a:ext cx="0" cy="0"/>
          <a:chOff x="0" y="0"/>
          <a:chExt cx="0" cy="0"/>
        </a:xfrm>
      </p:grpSpPr>
      <p:sp>
        <p:nvSpPr>
          <p:cNvPr id="408" name="Google Shape;408;p32"/>
          <p:cNvSpPr txBox="1">
            <a:spLocks noGrp="1"/>
          </p:cNvSpPr>
          <p:nvPr>
            <p:ph type="title"/>
          </p:nvPr>
        </p:nvSpPr>
        <p:spPr>
          <a:xfrm>
            <a:off x="1424133" y="1244600"/>
            <a:ext cx="9396400" cy="6432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None/>
              <a:defRPr sz="2400">
                <a:solidFill>
                  <a:srgbClr val="FFFFFF"/>
                </a:solidFill>
              </a:defRPr>
            </a:lvl1pPr>
            <a:lvl2pPr lvl="1" algn="ctr" rtl="0">
              <a:spcBef>
                <a:spcPts val="0"/>
              </a:spcBef>
              <a:spcAft>
                <a:spcPts val="0"/>
              </a:spcAft>
              <a:buClr>
                <a:srgbClr val="FFFFFF"/>
              </a:buClr>
              <a:buSzPts val="2400"/>
              <a:buNone/>
              <a:defRPr sz="2400">
                <a:solidFill>
                  <a:srgbClr val="FFFFFF"/>
                </a:solidFill>
              </a:defRPr>
            </a:lvl2pPr>
            <a:lvl3pPr lvl="2" algn="ctr" rtl="0">
              <a:spcBef>
                <a:spcPts val="0"/>
              </a:spcBef>
              <a:spcAft>
                <a:spcPts val="0"/>
              </a:spcAft>
              <a:buClr>
                <a:srgbClr val="FFFFFF"/>
              </a:buClr>
              <a:buSzPts val="2400"/>
              <a:buNone/>
              <a:defRPr sz="2400">
                <a:solidFill>
                  <a:srgbClr val="FFFFFF"/>
                </a:solidFill>
              </a:defRPr>
            </a:lvl3pPr>
            <a:lvl4pPr lvl="3" algn="ctr" rtl="0">
              <a:spcBef>
                <a:spcPts val="0"/>
              </a:spcBef>
              <a:spcAft>
                <a:spcPts val="0"/>
              </a:spcAft>
              <a:buClr>
                <a:srgbClr val="FFFFFF"/>
              </a:buClr>
              <a:buSzPts val="2400"/>
              <a:buNone/>
              <a:defRPr sz="2400">
                <a:solidFill>
                  <a:srgbClr val="FFFFFF"/>
                </a:solidFill>
              </a:defRPr>
            </a:lvl4pPr>
            <a:lvl5pPr lvl="4" algn="ctr" rtl="0">
              <a:spcBef>
                <a:spcPts val="0"/>
              </a:spcBef>
              <a:spcAft>
                <a:spcPts val="0"/>
              </a:spcAft>
              <a:buClr>
                <a:srgbClr val="FFFFFF"/>
              </a:buClr>
              <a:buSzPts val="2400"/>
              <a:buNone/>
              <a:defRPr sz="2400">
                <a:solidFill>
                  <a:srgbClr val="FFFFFF"/>
                </a:solidFill>
              </a:defRPr>
            </a:lvl5pPr>
            <a:lvl6pPr lvl="5" algn="ctr" rtl="0">
              <a:spcBef>
                <a:spcPts val="0"/>
              </a:spcBef>
              <a:spcAft>
                <a:spcPts val="0"/>
              </a:spcAft>
              <a:buClr>
                <a:srgbClr val="FFFFFF"/>
              </a:buClr>
              <a:buSzPts val="2400"/>
              <a:buNone/>
              <a:defRPr sz="2400">
                <a:solidFill>
                  <a:srgbClr val="FFFFFF"/>
                </a:solidFill>
              </a:defRPr>
            </a:lvl6pPr>
            <a:lvl7pPr lvl="6" algn="ctr" rtl="0">
              <a:spcBef>
                <a:spcPts val="0"/>
              </a:spcBef>
              <a:spcAft>
                <a:spcPts val="0"/>
              </a:spcAft>
              <a:buClr>
                <a:srgbClr val="FFFFFF"/>
              </a:buClr>
              <a:buSzPts val="2400"/>
              <a:buNone/>
              <a:defRPr sz="2400">
                <a:solidFill>
                  <a:srgbClr val="FFFFFF"/>
                </a:solidFill>
              </a:defRPr>
            </a:lvl7pPr>
            <a:lvl8pPr lvl="7" algn="ctr" rtl="0">
              <a:spcBef>
                <a:spcPts val="0"/>
              </a:spcBef>
              <a:spcAft>
                <a:spcPts val="0"/>
              </a:spcAft>
              <a:buClr>
                <a:srgbClr val="FFFFFF"/>
              </a:buClr>
              <a:buSzPts val="2400"/>
              <a:buNone/>
              <a:defRPr sz="2400">
                <a:solidFill>
                  <a:srgbClr val="FFFFFF"/>
                </a:solidFill>
              </a:defRPr>
            </a:lvl8pPr>
            <a:lvl9pPr lvl="8" algn="ctr" rtl="0">
              <a:spcBef>
                <a:spcPts val="0"/>
              </a:spcBef>
              <a:spcAft>
                <a:spcPts val="0"/>
              </a:spcAft>
              <a:buClr>
                <a:srgbClr val="FFFFFF"/>
              </a:buClr>
              <a:buSzPts val="2400"/>
              <a:buNone/>
              <a:defRPr sz="2400">
                <a:solidFill>
                  <a:srgbClr val="FFFFFF"/>
                </a:solidFill>
              </a:defRPr>
            </a:lvl9pPr>
          </a:lstStyle>
          <a:p>
            <a:endParaRPr/>
          </a:p>
        </p:txBody>
      </p:sp>
      <p:sp>
        <p:nvSpPr>
          <p:cNvPr id="409" name="Google Shape;409;p32"/>
          <p:cNvSpPr txBox="1">
            <a:spLocks noGrp="1"/>
          </p:cNvSpPr>
          <p:nvPr>
            <p:ph type="body" idx="1"/>
          </p:nvPr>
        </p:nvSpPr>
        <p:spPr>
          <a:xfrm>
            <a:off x="1424133" y="2260600"/>
            <a:ext cx="9396400" cy="3336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1198793819"/>
      </p:ext>
    </p:extLst>
  </p:cSld>
  <p:clrMap bg1="lt1" tx1="dk1" bg2="dk2" tx2="lt2" accent1="accent1" accent2="accent2" accent3="accent3" accent4="accent4" accent5="accent5" accent6="accent6" hlink="hlink" folHlink="folHlink"/>
  <p:sldLayoutIdLst>
    <p:sldLayoutId id="2147483693" r:id="rId1"/>
    <p:sldLayoutId id="2147483694" r:id="rId2"/>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20.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20.xml"/><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20.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20.xml"/><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20.xml"/><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20.xml"/><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20.xml"/><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8.xml"/><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8.xml"/><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20.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1.xml"/><Relationship Id="rId1" Type="http://schemas.openxmlformats.org/officeDocument/2006/relationships/slideLayout" Target="../slideLayouts/slideLayout20.xml"/><Relationship Id="rId4" Type="http://schemas.openxmlformats.org/officeDocument/2006/relationships/image" Target="../media/image30.png"/></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3.xml"/><Relationship Id="rId1" Type="http://schemas.openxmlformats.org/officeDocument/2006/relationships/slideLayout" Target="../slideLayouts/slideLayout8.xml"/><Relationship Id="rId4" Type="http://schemas.openxmlformats.org/officeDocument/2006/relationships/image" Target="../media/image16.png"/></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4.xml"/><Relationship Id="rId1" Type="http://schemas.openxmlformats.org/officeDocument/2006/relationships/slideLayout" Target="../slideLayouts/slideLayout20.xml"/><Relationship Id="rId4" Type="http://schemas.openxmlformats.org/officeDocument/2006/relationships/image" Target="../media/image16.png"/></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5.xml"/><Relationship Id="rId1" Type="http://schemas.openxmlformats.org/officeDocument/2006/relationships/slideLayout" Target="../slideLayouts/slideLayout20.xml"/><Relationship Id="rId4" Type="http://schemas.openxmlformats.org/officeDocument/2006/relationships/image" Target="../media/image16.png"/></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6.xml"/><Relationship Id="rId1" Type="http://schemas.openxmlformats.org/officeDocument/2006/relationships/slideLayout" Target="../slideLayouts/slideLayout20.xml"/></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9.xml"/><Relationship Id="rId1" Type="http://schemas.openxmlformats.org/officeDocument/2006/relationships/slideLayout" Target="../slideLayouts/slideLayout20.xml"/><Relationship Id="rId4" Type="http://schemas.openxmlformats.org/officeDocument/2006/relationships/image" Target="../media/image15.png"/></Relationships>
</file>

<file path=ppt/slides/_rels/slide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20.xml"/><Relationship Id="rId4" Type="http://schemas.openxmlformats.org/officeDocument/2006/relationships/image" Target="../media/image15.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8.xml"/><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20.xml"/><Relationship Id="rId5" Type="http://schemas.openxmlformats.org/officeDocument/2006/relationships/image" Target="../media/image16.png"/><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20.xml"/><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20.xm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0ADD7A8-3183-8052-C69F-88D1FFAE197D}"/>
              </a:ext>
            </a:extLst>
          </p:cNvPr>
          <p:cNvSpPr>
            <a:spLocks noGrp="1"/>
          </p:cNvSpPr>
          <p:nvPr>
            <p:ph type="ctrTitle"/>
          </p:nvPr>
        </p:nvSpPr>
        <p:spPr>
          <a:xfrm>
            <a:off x="1150400" y="1294017"/>
            <a:ext cx="9891200" cy="2714400"/>
          </a:xfrm>
        </p:spPr>
        <p:txBody>
          <a:bodyPr/>
          <a:lstStyle/>
          <a:p>
            <a:r>
              <a:rPr lang="en-US" sz="7200" b="1">
                <a:latin typeface="Consolas"/>
                <a:cs typeface="Consolas" panose="020B0609020204030204" pitchFamily="49" charset="0"/>
              </a:rPr>
              <a:t>Disease Prediction</a:t>
            </a:r>
            <a:br>
              <a:rPr lang="en-US" sz="7200" b="1">
                <a:latin typeface="Consolas" panose="020B0609020204030204" pitchFamily="49" charset="0"/>
                <a:cs typeface="Consolas" panose="020B0609020204030204" pitchFamily="49" charset="0"/>
              </a:rPr>
            </a:br>
            <a:r>
              <a:rPr lang="en-US" sz="4000" b="1">
                <a:latin typeface="Consolas"/>
                <a:cs typeface="Consolas" panose="020B0609020204030204" pitchFamily="49" charset="0"/>
              </a:rPr>
              <a:t>A network theory + ML approach</a:t>
            </a:r>
            <a:endParaRPr lang="en-US" sz="7200" b="1">
              <a:latin typeface="Consolas"/>
              <a:cs typeface="Consolas" panose="020B0609020204030204" pitchFamily="49" charset="0"/>
            </a:endParaRPr>
          </a:p>
        </p:txBody>
      </p:sp>
      <p:sp>
        <p:nvSpPr>
          <p:cNvPr id="3" name="Sottotitolo 2">
            <a:extLst>
              <a:ext uri="{FF2B5EF4-FFF2-40B4-BE49-F238E27FC236}">
                <a16:creationId xmlns:a16="http://schemas.microsoft.com/office/drawing/2014/main" id="{EBCE4D4D-38A5-6D67-E7AF-C6CD476A8EE7}"/>
              </a:ext>
            </a:extLst>
          </p:cNvPr>
          <p:cNvSpPr>
            <a:spLocks noGrp="1"/>
          </p:cNvSpPr>
          <p:nvPr>
            <p:ph type="subTitle" idx="1"/>
          </p:nvPr>
        </p:nvSpPr>
        <p:spPr>
          <a:xfrm>
            <a:off x="6339162" y="4773580"/>
            <a:ext cx="3027428" cy="1476144"/>
          </a:xfrm>
        </p:spPr>
        <p:txBody>
          <a:bodyPr/>
          <a:lstStyle/>
          <a:p>
            <a:pPr algn="l"/>
            <a:r>
              <a:rPr lang="en-US">
                <a:latin typeface="Consolas" panose="020B0609020204030204" pitchFamily="49" charset="0"/>
                <a:cs typeface="Consolas" panose="020B0609020204030204" pitchFamily="49" charset="0"/>
              </a:rPr>
              <a:t>Andrea Alberti</a:t>
            </a:r>
          </a:p>
          <a:p>
            <a:pPr algn="l"/>
            <a:r>
              <a:rPr lang="en-US">
                <a:latin typeface="Consolas" panose="020B0609020204030204" pitchFamily="49" charset="0"/>
                <a:cs typeface="Consolas" panose="020B0609020204030204" pitchFamily="49" charset="0"/>
              </a:rPr>
              <a:t>Davide </a:t>
            </a:r>
            <a:r>
              <a:rPr lang="en-US" err="1">
                <a:latin typeface="Consolas" panose="020B0609020204030204" pitchFamily="49" charset="0"/>
                <a:cs typeface="Consolas" panose="020B0609020204030204" pitchFamily="49" charset="0"/>
              </a:rPr>
              <a:t>Ligari</a:t>
            </a:r>
            <a:endParaRPr lang="en-US">
              <a:latin typeface="Consolas" panose="020B0609020204030204" pitchFamily="49" charset="0"/>
              <a:cs typeface="Consolas" panose="020B0609020204030204" pitchFamily="49" charset="0"/>
            </a:endParaRPr>
          </a:p>
          <a:p>
            <a:pPr algn="l"/>
            <a:r>
              <a:rPr lang="en-US">
                <a:latin typeface="Consolas" panose="020B0609020204030204" pitchFamily="49" charset="0"/>
                <a:cs typeface="Consolas" panose="020B0609020204030204" pitchFamily="49" charset="0"/>
              </a:rPr>
              <a:t>Cristian </a:t>
            </a:r>
            <a:r>
              <a:rPr lang="en-US" err="1">
                <a:latin typeface="Consolas" panose="020B0609020204030204" pitchFamily="49" charset="0"/>
                <a:cs typeface="Consolas" panose="020B0609020204030204" pitchFamily="49" charset="0"/>
              </a:rPr>
              <a:t>Andreoli</a:t>
            </a:r>
            <a:endParaRPr lang="en-US">
              <a:latin typeface="Consolas" panose="020B0609020204030204" pitchFamily="49" charset="0"/>
              <a:cs typeface="Consolas" panose="020B0609020204030204" pitchFamily="49" charset="0"/>
            </a:endParaRPr>
          </a:p>
          <a:p>
            <a:pPr algn="l"/>
            <a:r>
              <a:rPr lang="en-US">
                <a:latin typeface="Consolas" panose="020B0609020204030204" pitchFamily="49" charset="0"/>
                <a:cs typeface="Consolas" panose="020B0609020204030204" pitchFamily="49" charset="0"/>
              </a:rPr>
              <a:t>Matteo </a:t>
            </a:r>
            <a:r>
              <a:rPr lang="en-US" err="1">
                <a:latin typeface="Consolas" panose="020B0609020204030204" pitchFamily="49" charset="0"/>
                <a:cs typeface="Consolas" panose="020B0609020204030204" pitchFamily="49" charset="0"/>
              </a:rPr>
              <a:t>Scardovi</a:t>
            </a:r>
            <a:endParaRPr lang="en-US">
              <a:latin typeface="Consolas" panose="020B0609020204030204" pitchFamily="49" charset="0"/>
              <a:cs typeface="Consolas" panose="020B0609020204030204" pitchFamily="49" charset="0"/>
            </a:endParaRPr>
          </a:p>
        </p:txBody>
      </p:sp>
      <p:cxnSp>
        <p:nvCxnSpPr>
          <p:cNvPr id="5" name="Connettore diritto 4">
            <a:extLst>
              <a:ext uri="{FF2B5EF4-FFF2-40B4-BE49-F238E27FC236}">
                <a16:creationId xmlns:a16="http://schemas.microsoft.com/office/drawing/2014/main" id="{225D2B9E-CCC0-F222-2EF5-043800877421}"/>
              </a:ext>
            </a:extLst>
          </p:cNvPr>
          <p:cNvCxnSpPr>
            <a:cxnSpLocks/>
          </p:cNvCxnSpPr>
          <p:nvPr/>
        </p:nvCxnSpPr>
        <p:spPr>
          <a:xfrm>
            <a:off x="5730628" y="4984982"/>
            <a:ext cx="0" cy="1082969"/>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7" name="Sottotitolo 2">
            <a:extLst>
              <a:ext uri="{FF2B5EF4-FFF2-40B4-BE49-F238E27FC236}">
                <a16:creationId xmlns:a16="http://schemas.microsoft.com/office/drawing/2014/main" id="{20087E58-DAF3-72A5-1EB2-2B7178EF55DA}"/>
              </a:ext>
            </a:extLst>
          </p:cNvPr>
          <p:cNvSpPr txBox="1">
            <a:spLocks/>
          </p:cNvSpPr>
          <p:nvPr/>
        </p:nvSpPr>
        <p:spPr>
          <a:xfrm>
            <a:off x="901574" y="5011171"/>
            <a:ext cx="4820321" cy="92255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eaLnBrk="1" hangingPunct="1">
              <a:lnSpc>
                <a:spcPct val="100000"/>
              </a:lnSpc>
              <a:spcBef>
                <a:spcPts val="0"/>
              </a:spcBef>
              <a:spcAft>
                <a:spcPts val="0"/>
              </a:spcAft>
              <a:buClr>
                <a:schemeClr val="accent1"/>
              </a:buClr>
              <a:buSzPts val="1800"/>
              <a:buFont typeface="Assistant"/>
              <a:buNone/>
              <a:defRPr sz="2133" b="0" i="0" u="none" strike="noStrike" cap="none">
                <a:solidFill>
                  <a:schemeClr val="accent1"/>
                </a:solidFill>
                <a:latin typeface="Assistant"/>
                <a:ea typeface="Assistant"/>
                <a:cs typeface="Assistant"/>
                <a:sym typeface="Assistant"/>
              </a:defRPr>
            </a:lvl1pPr>
            <a:lvl2pPr marL="914400" marR="0" lvl="1" indent="-304800" algn="ctr" rtl="0" eaLnBrk="1" hangingPunct="1">
              <a:lnSpc>
                <a:spcPct val="100000"/>
              </a:lnSpc>
              <a:spcBef>
                <a:spcPts val="0"/>
              </a:spcBef>
              <a:spcAft>
                <a:spcPts val="0"/>
              </a:spcAft>
              <a:buClr>
                <a:schemeClr val="accent1"/>
              </a:buClr>
              <a:buSzPts val="1800"/>
              <a:buFont typeface="Assistant"/>
              <a:buNone/>
              <a:defRPr sz="2400" b="0" i="0" u="none" strike="noStrike" cap="none">
                <a:solidFill>
                  <a:schemeClr val="accent1"/>
                </a:solidFill>
                <a:latin typeface="Assistant"/>
                <a:ea typeface="Assistant"/>
                <a:cs typeface="Assistant"/>
                <a:sym typeface="Assistant"/>
              </a:defRPr>
            </a:lvl2pPr>
            <a:lvl3pPr marL="1371600" marR="0" lvl="2" indent="-304800" algn="ctr" rtl="0" eaLnBrk="1" hangingPunct="1">
              <a:lnSpc>
                <a:spcPct val="100000"/>
              </a:lnSpc>
              <a:spcBef>
                <a:spcPts val="0"/>
              </a:spcBef>
              <a:spcAft>
                <a:spcPts val="0"/>
              </a:spcAft>
              <a:buClr>
                <a:schemeClr val="accent1"/>
              </a:buClr>
              <a:buSzPts val="1800"/>
              <a:buFont typeface="Assistant"/>
              <a:buNone/>
              <a:defRPr sz="2400" b="0" i="0" u="none" strike="noStrike" cap="none">
                <a:solidFill>
                  <a:schemeClr val="accent1"/>
                </a:solidFill>
                <a:latin typeface="Assistant"/>
                <a:ea typeface="Assistant"/>
                <a:cs typeface="Assistant"/>
                <a:sym typeface="Assistant"/>
              </a:defRPr>
            </a:lvl3pPr>
            <a:lvl4pPr marL="1828800" marR="0" lvl="3" indent="-304800" algn="ctr" rtl="0" eaLnBrk="1" hangingPunct="1">
              <a:lnSpc>
                <a:spcPct val="100000"/>
              </a:lnSpc>
              <a:spcBef>
                <a:spcPts val="0"/>
              </a:spcBef>
              <a:spcAft>
                <a:spcPts val="0"/>
              </a:spcAft>
              <a:buClr>
                <a:schemeClr val="accent1"/>
              </a:buClr>
              <a:buSzPts val="1800"/>
              <a:buFont typeface="Assistant"/>
              <a:buNone/>
              <a:defRPr sz="2400" b="0" i="0" u="none" strike="noStrike" cap="none">
                <a:solidFill>
                  <a:schemeClr val="accent1"/>
                </a:solidFill>
                <a:latin typeface="Assistant"/>
                <a:ea typeface="Assistant"/>
                <a:cs typeface="Assistant"/>
                <a:sym typeface="Assistant"/>
              </a:defRPr>
            </a:lvl4pPr>
            <a:lvl5pPr marL="2286000" marR="0" lvl="4" indent="-304800" algn="ctr" rtl="0" eaLnBrk="1" hangingPunct="1">
              <a:lnSpc>
                <a:spcPct val="100000"/>
              </a:lnSpc>
              <a:spcBef>
                <a:spcPts val="0"/>
              </a:spcBef>
              <a:spcAft>
                <a:spcPts val="0"/>
              </a:spcAft>
              <a:buClr>
                <a:schemeClr val="accent1"/>
              </a:buClr>
              <a:buSzPts val="1800"/>
              <a:buFont typeface="Assistant"/>
              <a:buNone/>
              <a:defRPr sz="2400" b="0" i="0" u="none" strike="noStrike" cap="none">
                <a:solidFill>
                  <a:schemeClr val="accent1"/>
                </a:solidFill>
                <a:latin typeface="Assistant"/>
                <a:ea typeface="Assistant"/>
                <a:cs typeface="Assistant"/>
                <a:sym typeface="Assistant"/>
              </a:defRPr>
            </a:lvl5pPr>
            <a:lvl6pPr marL="2743200" marR="0" lvl="5" indent="-304800" algn="ctr" rtl="0" eaLnBrk="1" hangingPunct="1">
              <a:lnSpc>
                <a:spcPct val="100000"/>
              </a:lnSpc>
              <a:spcBef>
                <a:spcPts val="0"/>
              </a:spcBef>
              <a:spcAft>
                <a:spcPts val="0"/>
              </a:spcAft>
              <a:buClr>
                <a:schemeClr val="accent1"/>
              </a:buClr>
              <a:buSzPts val="1800"/>
              <a:buFont typeface="Assistant"/>
              <a:buNone/>
              <a:defRPr sz="2400" b="0" i="0" u="none" strike="noStrike" cap="none">
                <a:solidFill>
                  <a:schemeClr val="accent1"/>
                </a:solidFill>
                <a:latin typeface="Assistant"/>
                <a:ea typeface="Assistant"/>
                <a:cs typeface="Assistant"/>
                <a:sym typeface="Assistant"/>
              </a:defRPr>
            </a:lvl6pPr>
            <a:lvl7pPr marL="3200400" marR="0" lvl="6" indent="-304800" algn="ctr" rtl="0" eaLnBrk="1" hangingPunct="1">
              <a:lnSpc>
                <a:spcPct val="100000"/>
              </a:lnSpc>
              <a:spcBef>
                <a:spcPts val="0"/>
              </a:spcBef>
              <a:spcAft>
                <a:spcPts val="0"/>
              </a:spcAft>
              <a:buClr>
                <a:schemeClr val="accent1"/>
              </a:buClr>
              <a:buSzPts val="1800"/>
              <a:buFont typeface="Assistant"/>
              <a:buNone/>
              <a:defRPr sz="2400" b="0" i="0" u="none" strike="noStrike" cap="none">
                <a:solidFill>
                  <a:schemeClr val="accent1"/>
                </a:solidFill>
                <a:latin typeface="Assistant"/>
                <a:ea typeface="Assistant"/>
                <a:cs typeface="Assistant"/>
                <a:sym typeface="Assistant"/>
              </a:defRPr>
            </a:lvl7pPr>
            <a:lvl8pPr marL="3657600" marR="0" lvl="7" indent="-304800" algn="ctr" rtl="0" eaLnBrk="1" hangingPunct="1">
              <a:lnSpc>
                <a:spcPct val="100000"/>
              </a:lnSpc>
              <a:spcBef>
                <a:spcPts val="0"/>
              </a:spcBef>
              <a:spcAft>
                <a:spcPts val="0"/>
              </a:spcAft>
              <a:buClr>
                <a:schemeClr val="accent1"/>
              </a:buClr>
              <a:buSzPts val="1800"/>
              <a:buFont typeface="Assistant"/>
              <a:buNone/>
              <a:defRPr sz="2400" b="0" i="0" u="none" strike="noStrike" cap="none">
                <a:solidFill>
                  <a:schemeClr val="accent1"/>
                </a:solidFill>
                <a:latin typeface="Assistant"/>
                <a:ea typeface="Assistant"/>
                <a:cs typeface="Assistant"/>
                <a:sym typeface="Assistant"/>
              </a:defRPr>
            </a:lvl8pPr>
            <a:lvl9pPr marL="4114800" marR="0" lvl="8" indent="-304800" algn="ctr" rtl="0" eaLnBrk="1" hangingPunct="1">
              <a:lnSpc>
                <a:spcPct val="100000"/>
              </a:lnSpc>
              <a:spcBef>
                <a:spcPts val="0"/>
              </a:spcBef>
              <a:spcAft>
                <a:spcPts val="0"/>
              </a:spcAft>
              <a:buClr>
                <a:schemeClr val="accent1"/>
              </a:buClr>
              <a:buSzPts val="1800"/>
              <a:buFont typeface="Assistant"/>
              <a:buNone/>
              <a:defRPr sz="2400" b="0" i="0" u="none" strike="noStrike" cap="none">
                <a:solidFill>
                  <a:schemeClr val="accent1"/>
                </a:solidFill>
                <a:latin typeface="Assistant"/>
                <a:ea typeface="Assistant"/>
                <a:cs typeface="Assistant"/>
                <a:sym typeface="Assistant"/>
              </a:defRPr>
            </a:lvl9pPr>
          </a:lstStyle>
          <a:p>
            <a:r>
              <a:rPr lang="en-US" sz="1800" b="1">
                <a:latin typeface="Consolas" panose="020B0609020204030204" pitchFamily="49" charset="0"/>
                <a:cs typeface="Consolas" panose="020B0609020204030204" pitchFamily="49" charset="0"/>
              </a:rPr>
              <a:t>University of Pavia</a:t>
            </a:r>
          </a:p>
          <a:p>
            <a:r>
              <a:rPr lang="en-GB" sz="1800">
                <a:latin typeface="Consolas" panose="020B0609020204030204" pitchFamily="49" charset="0"/>
                <a:cs typeface="Consolas" panose="020B0609020204030204" pitchFamily="49" charset="0"/>
              </a:rPr>
              <a:t>Financial Data Science</a:t>
            </a:r>
          </a:p>
          <a:p>
            <a:r>
              <a:rPr lang="en-GB" sz="1800">
                <a:latin typeface="Consolas" panose="020B0609020204030204" pitchFamily="49" charset="0"/>
                <a:cs typeface="Consolas" panose="020B0609020204030204" pitchFamily="49" charset="0"/>
              </a:rPr>
              <a:t>course</a:t>
            </a:r>
            <a:endParaRPr lang="en-US" sz="180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5501375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olo 20">
            <a:extLst>
              <a:ext uri="{FF2B5EF4-FFF2-40B4-BE49-F238E27FC236}">
                <a16:creationId xmlns:a16="http://schemas.microsoft.com/office/drawing/2014/main" id="{BEB08FAE-FA71-4571-05C9-293B9A42C9BF}"/>
              </a:ext>
            </a:extLst>
          </p:cNvPr>
          <p:cNvSpPr>
            <a:spLocks noGrp="1"/>
          </p:cNvSpPr>
          <p:nvPr>
            <p:ph type="title" idx="8"/>
          </p:nvPr>
        </p:nvSpPr>
        <p:spPr>
          <a:xfrm>
            <a:off x="960000" y="372385"/>
            <a:ext cx="10272000" cy="763600"/>
          </a:xfrm>
        </p:spPr>
        <p:txBody>
          <a:bodyPr/>
          <a:lstStyle/>
          <a:p>
            <a:pPr algn="ctr"/>
            <a:r>
              <a:rPr lang="en-US" sz="4000" b="1">
                <a:latin typeface="Consolas" panose="020B0609020204030204" pitchFamily="49" charset="0"/>
                <a:cs typeface="Consolas" panose="020B0609020204030204" pitchFamily="49" charset="0"/>
              </a:rPr>
              <a:t>Betweenness Centrality</a:t>
            </a:r>
            <a:endParaRPr lang="en-GB" sz="4000" b="1">
              <a:latin typeface="Consolas" panose="020B0609020204030204" pitchFamily="49" charset="0"/>
              <a:cs typeface="Consolas" panose="020B0609020204030204" pitchFamily="49" charset="0"/>
            </a:endParaRPr>
          </a:p>
        </p:txBody>
      </p:sp>
      <p:pic>
        <p:nvPicPr>
          <p:cNvPr id="5" name="Immagine 4">
            <a:extLst>
              <a:ext uri="{FF2B5EF4-FFF2-40B4-BE49-F238E27FC236}">
                <a16:creationId xmlns:a16="http://schemas.microsoft.com/office/drawing/2014/main" id="{C3A3738E-6F88-3251-0CBD-E75AD7DB547C}"/>
              </a:ext>
            </a:extLst>
          </p:cNvPr>
          <p:cNvPicPr>
            <a:picLocks noChangeAspect="1"/>
          </p:cNvPicPr>
          <p:nvPr/>
        </p:nvPicPr>
        <p:blipFill>
          <a:blip r:embed="rId3"/>
          <a:srcRect t="1130" b="1130"/>
          <a:stretch/>
        </p:blipFill>
        <p:spPr>
          <a:xfrm>
            <a:off x="522979" y="1644267"/>
            <a:ext cx="7386969" cy="3569465"/>
          </a:xfrm>
          <a:prstGeom prst="roundRect">
            <a:avLst>
              <a:gd name="adj" fmla="val 8594"/>
            </a:avLst>
          </a:prstGeom>
          <a:solidFill>
            <a:srgbClr val="FFFFFF">
              <a:shade val="85000"/>
            </a:srgbClr>
          </a:solidFill>
          <a:ln>
            <a:noFill/>
          </a:ln>
          <a:effectLst>
            <a:reflection stA="26000" endPos="65000" dist="50800" dir="5400000" sy="-100000" algn="bl" rotWithShape="0"/>
          </a:effectLst>
        </p:spPr>
      </p:pic>
      <p:sp>
        <p:nvSpPr>
          <p:cNvPr id="26" name="CasellaDiTesto 25">
            <a:extLst>
              <a:ext uri="{FF2B5EF4-FFF2-40B4-BE49-F238E27FC236}">
                <a16:creationId xmlns:a16="http://schemas.microsoft.com/office/drawing/2014/main" id="{72DDA075-ED63-C819-036B-65C047C1E932}"/>
              </a:ext>
            </a:extLst>
          </p:cNvPr>
          <p:cNvSpPr txBox="1"/>
          <p:nvPr/>
        </p:nvSpPr>
        <p:spPr>
          <a:xfrm>
            <a:off x="481175" y="2248813"/>
            <a:ext cx="4517289" cy="369332"/>
          </a:xfrm>
          <a:prstGeom prst="rect">
            <a:avLst/>
          </a:prstGeom>
          <a:noFill/>
        </p:spPr>
        <p:txBody>
          <a:bodyPr wrap="square" rtlCol="0">
            <a:spAutoFit/>
          </a:bodyPr>
          <a:lstStyle/>
          <a:p>
            <a:pPr lvl="4">
              <a:buClr>
                <a:schemeClr val="accent6"/>
              </a:buClr>
            </a:pPr>
            <a:r>
              <a:rPr lang="en-US" sz="1800">
                <a:solidFill>
                  <a:schemeClr val="accent1"/>
                </a:solidFill>
                <a:latin typeface="Archivo ExtraBold"/>
                <a:sym typeface="Archivo ExtraBold"/>
              </a:rPr>
              <a:t>	</a:t>
            </a:r>
            <a:endParaRPr lang="en-US" sz="2400">
              <a:solidFill>
                <a:schemeClr val="accent1"/>
              </a:solidFill>
              <a:latin typeface="Archivo ExtraBold"/>
              <a:sym typeface="Archivo ExtraBold"/>
            </a:endParaRPr>
          </a:p>
        </p:txBody>
      </p:sp>
      <p:sp>
        <p:nvSpPr>
          <p:cNvPr id="3" name="CasellaDiTesto 2">
            <a:extLst>
              <a:ext uri="{FF2B5EF4-FFF2-40B4-BE49-F238E27FC236}">
                <a16:creationId xmlns:a16="http://schemas.microsoft.com/office/drawing/2014/main" id="{6E596B6B-56E5-5D19-F328-125F12281448}"/>
              </a:ext>
            </a:extLst>
          </p:cNvPr>
          <p:cNvSpPr txBox="1"/>
          <p:nvPr/>
        </p:nvSpPr>
        <p:spPr>
          <a:xfrm>
            <a:off x="8475952" y="2288261"/>
            <a:ext cx="3203004" cy="2281476"/>
          </a:xfrm>
          <a:prstGeom prst="roundRect">
            <a:avLst/>
          </a:prstGeom>
          <a:noFill/>
          <a:ln w="28575" cap="flat" cmpd="sng" algn="ctr">
            <a:solidFill>
              <a:schemeClr val="accent2"/>
            </a:solidFill>
            <a:prstDash val="dash"/>
            <a:round/>
            <a:headEnd type="none" w="med" len="med"/>
            <a:tailEnd type="none" w="med" len="med"/>
          </a:ln>
          <a:effectLst>
            <a:reflection stA="19221" endPos="65000" dist="50800" dir="5400000" sy="-100000" algn="bl" rotWithShape="0"/>
          </a:effectLst>
        </p:spPr>
        <p:style>
          <a:lnRef idx="0">
            <a:scrgbClr r="0" g="0" b="0"/>
          </a:lnRef>
          <a:fillRef idx="0">
            <a:scrgbClr r="0" g="0" b="0"/>
          </a:fillRef>
          <a:effectRef idx="0">
            <a:scrgbClr r="0" g="0" b="0"/>
          </a:effectRef>
          <a:fontRef idx="minor">
            <a:schemeClr val="accent2"/>
          </a:fontRef>
        </p:style>
        <p:txBody>
          <a:bodyPr wrap="square" rtlCol="0">
            <a:spAutoFit/>
          </a:bodyPr>
          <a:lstStyle/>
          <a:p>
            <a:pPr algn="ctr">
              <a:buClr>
                <a:schemeClr val="accent6"/>
              </a:buClr>
            </a:pPr>
            <a:r>
              <a:rPr lang="en-US" sz="2400" b="1">
                <a:solidFill>
                  <a:schemeClr val="accent1"/>
                </a:solidFill>
                <a:latin typeface="Consolas" panose="020B0609020204030204" pitchFamily="49" charset="0"/>
                <a:cs typeface="Consolas" panose="020B0609020204030204" pitchFamily="49" charset="0"/>
              </a:rPr>
              <a:t>Most influential nodes</a:t>
            </a:r>
            <a:endParaRPr lang="en-US" sz="2400" b="1">
              <a:solidFill>
                <a:schemeClr val="accent1"/>
              </a:solidFill>
              <a:latin typeface="Consolas" panose="020B0609020204030204" pitchFamily="49" charset="0"/>
              <a:cs typeface="Consolas" panose="020B0609020204030204" pitchFamily="49" charset="0"/>
              <a:sym typeface="Archivo ExtraBold"/>
            </a:endParaRPr>
          </a:p>
          <a:p>
            <a:pPr>
              <a:buClr>
                <a:schemeClr val="accent6"/>
              </a:buClr>
            </a:pPr>
            <a:endParaRPr lang="en-US" sz="1600" b="1">
              <a:solidFill>
                <a:schemeClr val="accent1"/>
              </a:solidFill>
              <a:latin typeface="Consolas" panose="020B0609020204030204" pitchFamily="49" charset="0"/>
              <a:cs typeface="Consolas" panose="020B0609020204030204" pitchFamily="49" charset="0"/>
              <a:sym typeface="Archivo ExtraBold"/>
            </a:endParaRPr>
          </a:p>
          <a:p>
            <a:pPr marL="342900" indent="-342900">
              <a:buClr>
                <a:schemeClr val="accent6"/>
              </a:buClr>
              <a:buFont typeface="Arial" panose="020B0604020202020204" pitchFamily="34" charset="0"/>
              <a:buChar char="•"/>
            </a:pPr>
            <a:r>
              <a:rPr lang="en-US" sz="1600">
                <a:solidFill>
                  <a:schemeClr val="accent1"/>
                </a:solidFill>
                <a:latin typeface="Consolas" panose="020B0609020204030204" pitchFamily="49" charset="0"/>
                <a:cs typeface="Consolas" panose="020B0609020204030204" pitchFamily="49" charset="0"/>
                <a:sym typeface="Archivo ExtraBold"/>
              </a:rPr>
              <a:t>They are all symptoms</a:t>
            </a:r>
          </a:p>
          <a:p>
            <a:pPr marL="342900" indent="-342900">
              <a:buClr>
                <a:schemeClr val="accent6"/>
              </a:buClr>
              <a:buFont typeface="Arial" panose="020B0604020202020204" pitchFamily="34" charset="0"/>
              <a:buChar char="•"/>
            </a:pPr>
            <a:endParaRPr lang="en-US" sz="1600">
              <a:solidFill>
                <a:schemeClr val="accent1"/>
              </a:solidFill>
              <a:latin typeface="Consolas" panose="020B0609020204030204" pitchFamily="49" charset="0"/>
              <a:cs typeface="Consolas" panose="020B0609020204030204" pitchFamily="49" charset="0"/>
              <a:sym typeface="Archivo ExtraBold"/>
            </a:endParaRPr>
          </a:p>
          <a:p>
            <a:pPr marL="342900" indent="-342900">
              <a:buClr>
                <a:schemeClr val="accent6"/>
              </a:buClr>
              <a:buFont typeface="Arial" panose="020B0604020202020204" pitchFamily="34" charset="0"/>
              <a:buChar char="•"/>
            </a:pPr>
            <a:r>
              <a:rPr lang="en-US" sz="1600">
                <a:solidFill>
                  <a:schemeClr val="accent1"/>
                </a:solidFill>
                <a:latin typeface="Consolas" panose="020B0609020204030204" pitchFamily="49" charset="0"/>
                <a:cs typeface="Consolas" panose="020B0609020204030204" pitchFamily="49" charset="0"/>
                <a:sym typeface="Archivo ExtraBold"/>
              </a:rPr>
              <a:t>Very commonly present</a:t>
            </a:r>
          </a:p>
          <a:p>
            <a:pPr>
              <a:buClr>
                <a:schemeClr val="accent1"/>
              </a:buClr>
            </a:pPr>
            <a:endParaRPr lang="it-IT" sz="1600" b="0" i="1">
              <a:solidFill>
                <a:schemeClr val="accent6"/>
              </a:solidFill>
              <a:latin typeface="Consolas" panose="020B0609020204030204" pitchFamily="49" charset="0"/>
              <a:cs typeface="Consolas" panose="020B0609020204030204" pitchFamily="49" charset="0"/>
            </a:endParaRPr>
          </a:p>
        </p:txBody>
      </p:sp>
      <p:pic>
        <p:nvPicPr>
          <p:cNvPr id="4" name="Immagine 3" descr="Immagine che contiene arte, Simmetria, cerchio, design&#10;&#10;Descrizione generata automaticamente">
            <a:extLst>
              <a:ext uri="{FF2B5EF4-FFF2-40B4-BE49-F238E27FC236}">
                <a16:creationId xmlns:a16="http://schemas.microsoft.com/office/drawing/2014/main" id="{1E712DBF-1D5D-CF42-98E4-BC078FED456C}"/>
              </a:ext>
            </a:extLst>
          </p:cNvPr>
          <p:cNvPicPr>
            <a:picLocks noChangeAspect="1"/>
          </p:cNvPicPr>
          <p:nvPr/>
        </p:nvPicPr>
        <p:blipFill rotWithShape="1">
          <a:blip r:embed="rId4">
            <a:duotone>
              <a:prstClr val="black"/>
              <a:srgbClr val="FFFF00">
                <a:tint val="45000"/>
                <a:satMod val="400000"/>
              </a:srgbClr>
            </a:duotone>
          </a:blip>
          <a:srcRect l="12125" r="7131"/>
          <a:stretch/>
        </p:blipFill>
        <p:spPr>
          <a:xfrm rot="5400000">
            <a:off x="2597410" y="540505"/>
            <a:ext cx="359939" cy="468000"/>
          </a:xfrm>
          <a:prstGeom prst="rect">
            <a:avLst/>
          </a:prstGeom>
        </p:spPr>
      </p:pic>
      <p:pic>
        <p:nvPicPr>
          <p:cNvPr id="6" name="Immagine 5" descr="Immagine che contiene arte, Simmetria, cerchio, design&#10;&#10;Descrizione generata automaticamente">
            <a:extLst>
              <a:ext uri="{FF2B5EF4-FFF2-40B4-BE49-F238E27FC236}">
                <a16:creationId xmlns:a16="http://schemas.microsoft.com/office/drawing/2014/main" id="{B79C7F3E-DBEB-18D1-935C-9BAAA7CE7B1D}"/>
              </a:ext>
            </a:extLst>
          </p:cNvPr>
          <p:cNvPicPr>
            <a:picLocks noChangeAspect="1"/>
          </p:cNvPicPr>
          <p:nvPr/>
        </p:nvPicPr>
        <p:blipFill rotWithShape="1">
          <a:blip r:embed="rId4">
            <a:duotone>
              <a:prstClr val="black"/>
              <a:srgbClr val="FFFF00">
                <a:tint val="45000"/>
                <a:satMod val="400000"/>
              </a:srgbClr>
            </a:duotone>
          </a:blip>
          <a:srcRect l="12125" r="7131"/>
          <a:stretch/>
        </p:blipFill>
        <p:spPr>
          <a:xfrm rot="5400000">
            <a:off x="9246467" y="550665"/>
            <a:ext cx="359939" cy="468000"/>
          </a:xfrm>
          <a:prstGeom prst="rect">
            <a:avLst/>
          </a:prstGeom>
        </p:spPr>
      </p:pic>
    </p:spTree>
    <p:extLst>
      <p:ext uri="{BB962C8B-B14F-4D97-AF65-F5344CB8AC3E}">
        <p14:creationId xmlns:p14="http://schemas.microsoft.com/office/powerpoint/2010/main" val="23416702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olo 20">
            <a:extLst>
              <a:ext uri="{FF2B5EF4-FFF2-40B4-BE49-F238E27FC236}">
                <a16:creationId xmlns:a16="http://schemas.microsoft.com/office/drawing/2014/main" id="{BEB08FAE-FA71-4571-05C9-293B9A42C9BF}"/>
              </a:ext>
            </a:extLst>
          </p:cNvPr>
          <p:cNvSpPr>
            <a:spLocks noGrp="1"/>
          </p:cNvSpPr>
          <p:nvPr>
            <p:ph type="title" idx="8"/>
          </p:nvPr>
        </p:nvSpPr>
        <p:spPr>
          <a:xfrm>
            <a:off x="960000" y="372385"/>
            <a:ext cx="10272000" cy="763600"/>
          </a:xfrm>
        </p:spPr>
        <p:txBody>
          <a:bodyPr/>
          <a:lstStyle/>
          <a:p>
            <a:pPr algn="ctr"/>
            <a:r>
              <a:rPr lang="en-US" sz="4000" b="1">
                <a:latin typeface="Consolas" panose="020B0609020204030204" pitchFamily="49" charset="0"/>
                <a:cs typeface="Consolas" panose="020B0609020204030204" pitchFamily="49" charset="0"/>
              </a:rPr>
              <a:t>Communities Detection</a:t>
            </a:r>
            <a:endParaRPr lang="en-GB" sz="4000" b="1">
              <a:latin typeface="Consolas" panose="020B0609020204030204" pitchFamily="49" charset="0"/>
              <a:cs typeface="Consolas" panose="020B0609020204030204" pitchFamily="49" charset="0"/>
            </a:endParaRPr>
          </a:p>
        </p:txBody>
      </p:sp>
      <p:sp>
        <p:nvSpPr>
          <p:cNvPr id="26" name="CasellaDiTesto 25">
            <a:extLst>
              <a:ext uri="{FF2B5EF4-FFF2-40B4-BE49-F238E27FC236}">
                <a16:creationId xmlns:a16="http://schemas.microsoft.com/office/drawing/2014/main" id="{72DDA075-ED63-C819-036B-65C047C1E932}"/>
              </a:ext>
            </a:extLst>
          </p:cNvPr>
          <p:cNvSpPr txBox="1"/>
          <p:nvPr/>
        </p:nvSpPr>
        <p:spPr>
          <a:xfrm>
            <a:off x="481175" y="2248813"/>
            <a:ext cx="4517289" cy="369332"/>
          </a:xfrm>
          <a:prstGeom prst="rect">
            <a:avLst/>
          </a:prstGeom>
          <a:noFill/>
        </p:spPr>
        <p:txBody>
          <a:bodyPr wrap="square" rtlCol="0">
            <a:spAutoFit/>
          </a:bodyPr>
          <a:lstStyle/>
          <a:p>
            <a:pPr lvl="4">
              <a:buClr>
                <a:schemeClr val="accent6"/>
              </a:buClr>
            </a:pPr>
            <a:r>
              <a:rPr lang="en-US" sz="1800">
                <a:solidFill>
                  <a:schemeClr val="accent1"/>
                </a:solidFill>
                <a:latin typeface="Archivo ExtraBold"/>
                <a:sym typeface="Archivo ExtraBold"/>
              </a:rPr>
              <a:t>	</a:t>
            </a:r>
            <a:endParaRPr lang="en-US" sz="2400">
              <a:solidFill>
                <a:schemeClr val="accent1"/>
              </a:solidFill>
              <a:latin typeface="Archivo ExtraBold"/>
              <a:sym typeface="Archivo ExtraBold"/>
            </a:endParaRPr>
          </a:p>
        </p:txBody>
      </p:sp>
      <p:sp>
        <p:nvSpPr>
          <p:cNvPr id="3" name="CasellaDiTesto 2">
            <a:extLst>
              <a:ext uri="{FF2B5EF4-FFF2-40B4-BE49-F238E27FC236}">
                <a16:creationId xmlns:a16="http://schemas.microsoft.com/office/drawing/2014/main" id="{6E596B6B-56E5-5D19-F328-125F12281448}"/>
              </a:ext>
            </a:extLst>
          </p:cNvPr>
          <p:cNvSpPr txBox="1"/>
          <p:nvPr/>
        </p:nvSpPr>
        <p:spPr>
          <a:xfrm>
            <a:off x="1031524" y="1642204"/>
            <a:ext cx="4740426" cy="4324588"/>
          </a:xfrm>
          <a:prstGeom prst="roundRect">
            <a:avLst/>
          </a:prstGeom>
          <a:noFill/>
          <a:ln w="28575" cap="flat" cmpd="sng" algn="ctr">
            <a:solidFill>
              <a:schemeClr val="accent2"/>
            </a:solidFill>
            <a:prstDash val="dash"/>
            <a:round/>
            <a:headEnd type="none" w="med" len="med"/>
            <a:tailEnd type="none" w="med" len="med"/>
          </a:ln>
          <a:effectLst>
            <a:reflection stA="15793" endPos="65000" dist="50800" dir="5400000" sy="-100000" algn="bl" rotWithShape="0"/>
          </a:effectLst>
        </p:spPr>
        <p:style>
          <a:lnRef idx="0">
            <a:scrgbClr r="0" g="0" b="0"/>
          </a:lnRef>
          <a:fillRef idx="0">
            <a:scrgbClr r="0" g="0" b="0"/>
          </a:fillRef>
          <a:effectRef idx="0">
            <a:scrgbClr r="0" g="0" b="0"/>
          </a:effectRef>
          <a:fontRef idx="minor">
            <a:schemeClr val="accent2"/>
          </a:fontRef>
        </p:style>
        <p:txBody>
          <a:bodyPr wrap="square" rtlCol="0">
            <a:spAutoFit/>
          </a:bodyPr>
          <a:lstStyle/>
          <a:p>
            <a:pPr algn="ctr">
              <a:buClr>
                <a:schemeClr val="accent6"/>
              </a:buClr>
            </a:pPr>
            <a:r>
              <a:rPr lang="en-US" sz="2400" b="1">
                <a:solidFill>
                  <a:schemeClr val="accent1"/>
                </a:solidFill>
                <a:latin typeface="Consolas" panose="020B0609020204030204" pitchFamily="49" charset="0"/>
              </a:rPr>
              <a:t>Co-occurrence similarity</a:t>
            </a:r>
            <a:endParaRPr lang="en-US" sz="2400" b="1">
              <a:solidFill>
                <a:schemeClr val="accent1"/>
              </a:solidFill>
              <a:latin typeface="Consolas" panose="020B0609020204030204" pitchFamily="49" charset="0"/>
              <a:sym typeface="Archivo ExtraBold"/>
            </a:endParaRPr>
          </a:p>
          <a:p>
            <a:pPr>
              <a:buClr>
                <a:schemeClr val="accent6"/>
              </a:buClr>
            </a:pPr>
            <a:endParaRPr lang="en-US" sz="1600" b="1">
              <a:solidFill>
                <a:schemeClr val="accent1"/>
              </a:solidFill>
              <a:latin typeface="Consolas" panose="020B0609020204030204" pitchFamily="49" charset="0"/>
              <a:cs typeface="Consolas" panose="020B0609020204030204" pitchFamily="49" charset="0"/>
              <a:sym typeface="Archivo ExtraBold"/>
            </a:endParaRPr>
          </a:p>
          <a:p>
            <a:pPr marL="342900" indent="-342900">
              <a:buClr>
                <a:schemeClr val="accent6"/>
              </a:buClr>
              <a:buFont typeface="Arial" panose="020B0604020202020204" pitchFamily="34" charset="0"/>
              <a:buChar char="•"/>
            </a:pPr>
            <a:r>
              <a:rPr lang="en-US" sz="1600">
                <a:solidFill>
                  <a:schemeClr val="accent1"/>
                </a:solidFill>
                <a:latin typeface="Consolas" panose="020B0609020204030204" pitchFamily="49" charset="0"/>
              </a:rPr>
              <a:t>Greedy Modularity Maximization</a:t>
            </a:r>
          </a:p>
          <a:p>
            <a:pPr marL="342900" indent="-342900">
              <a:buClr>
                <a:schemeClr val="accent6"/>
              </a:buClr>
              <a:buFont typeface="Arial" panose="020B0604020202020204" pitchFamily="34" charset="0"/>
              <a:buChar char="•"/>
            </a:pPr>
            <a:endParaRPr lang="en-US" sz="1600">
              <a:solidFill>
                <a:schemeClr val="accent1"/>
              </a:solidFill>
              <a:latin typeface="Consolas" panose="020B0609020204030204" pitchFamily="49" charset="0"/>
            </a:endParaRPr>
          </a:p>
          <a:p>
            <a:pPr marL="342900" indent="-342900">
              <a:buClr>
                <a:schemeClr val="accent6"/>
              </a:buClr>
              <a:buFont typeface="Arial" panose="020B0604020202020204" pitchFamily="34" charset="0"/>
              <a:buChar char="•"/>
            </a:pPr>
            <a:r>
              <a:rPr lang="en-US" sz="1600">
                <a:solidFill>
                  <a:schemeClr val="accent1"/>
                </a:solidFill>
                <a:latin typeface="Consolas" panose="020B0609020204030204" pitchFamily="49" charset="0"/>
              </a:rPr>
              <a:t>3 Communities each</a:t>
            </a:r>
          </a:p>
          <a:p>
            <a:pPr marL="342900" indent="-342900">
              <a:buClr>
                <a:schemeClr val="accent6"/>
              </a:buClr>
              <a:buFont typeface="Arial" panose="020B0604020202020204" pitchFamily="34" charset="0"/>
              <a:buChar char="•"/>
            </a:pPr>
            <a:endParaRPr lang="en-US" sz="1600">
              <a:solidFill>
                <a:schemeClr val="accent1"/>
              </a:solidFill>
              <a:latin typeface="Consolas" panose="020B0609020204030204" pitchFamily="49" charset="0"/>
            </a:endParaRPr>
          </a:p>
          <a:p>
            <a:pPr marL="342900" indent="-342900">
              <a:buClr>
                <a:schemeClr val="accent6"/>
              </a:buClr>
              <a:buFont typeface="Arial" panose="020B0604020202020204" pitchFamily="34" charset="0"/>
              <a:buChar char="•"/>
            </a:pPr>
            <a:r>
              <a:rPr lang="en-US" sz="1600">
                <a:solidFill>
                  <a:schemeClr val="accent1"/>
                </a:solidFill>
                <a:latin typeface="Consolas" panose="020B0609020204030204" pitchFamily="49" charset="0"/>
              </a:rPr>
              <a:t>INFO 1: symptoms in same communities frequently co-occur within same diseases</a:t>
            </a:r>
          </a:p>
          <a:p>
            <a:pPr marL="342900" indent="-342900">
              <a:buClr>
                <a:schemeClr val="accent6"/>
              </a:buClr>
              <a:buFont typeface="Arial" panose="020B0604020202020204" pitchFamily="34" charset="0"/>
              <a:buChar char="•"/>
            </a:pPr>
            <a:endParaRPr lang="en-US" sz="1600">
              <a:solidFill>
                <a:schemeClr val="accent1"/>
              </a:solidFill>
              <a:latin typeface="Consolas" panose="020B0609020204030204" pitchFamily="49" charset="0"/>
            </a:endParaRPr>
          </a:p>
          <a:p>
            <a:pPr marL="342900" indent="-342900">
              <a:buClr>
                <a:schemeClr val="accent6"/>
              </a:buClr>
              <a:buFont typeface="Arial" panose="020B0604020202020204" pitchFamily="34" charset="0"/>
              <a:buChar char="•"/>
            </a:pPr>
            <a:r>
              <a:rPr lang="en-US" sz="1600">
                <a:solidFill>
                  <a:schemeClr val="accent1"/>
                </a:solidFill>
                <a:latin typeface="Consolas" panose="020B0609020204030204" pitchFamily="49" charset="0"/>
              </a:rPr>
              <a:t>INFO 2: symptoms specificity for a given community</a:t>
            </a:r>
          </a:p>
          <a:p>
            <a:pPr marL="342900" indent="-342900">
              <a:buClr>
                <a:schemeClr val="accent6"/>
              </a:buClr>
              <a:buFont typeface="Arial" panose="020B0604020202020204" pitchFamily="34" charset="0"/>
              <a:buChar char="•"/>
            </a:pPr>
            <a:endParaRPr lang="en-US" sz="1600">
              <a:solidFill>
                <a:schemeClr val="accent1"/>
              </a:solidFill>
              <a:latin typeface="Consolas" panose="020B0609020204030204" pitchFamily="49" charset="0"/>
            </a:endParaRPr>
          </a:p>
          <a:p>
            <a:pPr marL="342900" indent="-342900">
              <a:buClr>
                <a:schemeClr val="accent6"/>
              </a:buClr>
              <a:buFont typeface="Arial" panose="020B0604020202020204" pitchFamily="34" charset="0"/>
              <a:buChar char="•"/>
            </a:pPr>
            <a:r>
              <a:rPr lang="en-US" sz="1600">
                <a:solidFill>
                  <a:schemeClr val="accent1"/>
                </a:solidFill>
                <a:latin typeface="Consolas" panose="020B0609020204030204" pitchFamily="49" charset="0"/>
              </a:rPr>
              <a:t>INFO 3: diseases specificity for a given community</a:t>
            </a:r>
          </a:p>
        </p:txBody>
      </p:sp>
      <p:pic>
        <p:nvPicPr>
          <p:cNvPr id="6" name="Immagine 5" descr="Immagine che contiene arte, Simmetria, cerchio, design&#10;&#10;Descrizione generata automaticamente">
            <a:extLst>
              <a:ext uri="{FF2B5EF4-FFF2-40B4-BE49-F238E27FC236}">
                <a16:creationId xmlns:a16="http://schemas.microsoft.com/office/drawing/2014/main" id="{8982A3D2-1884-5E3A-3B21-490922A55667}"/>
              </a:ext>
            </a:extLst>
          </p:cNvPr>
          <p:cNvPicPr>
            <a:picLocks noChangeAspect="1"/>
          </p:cNvPicPr>
          <p:nvPr/>
        </p:nvPicPr>
        <p:blipFill rotWithShape="1">
          <a:blip r:embed="rId3">
            <a:duotone>
              <a:prstClr val="black"/>
              <a:schemeClr val="tx1">
                <a:lumMod val="60000"/>
                <a:lumOff val="40000"/>
                <a:tint val="45000"/>
                <a:satMod val="400000"/>
              </a:schemeClr>
            </a:duotone>
          </a:blip>
          <a:srcRect l="12125" r="7131"/>
          <a:stretch/>
        </p:blipFill>
        <p:spPr>
          <a:xfrm rot="5400000">
            <a:off x="2721237" y="540505"/>
            <a:ext cx="359939" cy="468000"/>
          </a:xfrm>
          <a:prstGeom prst="rect">
            <a:avLst/>
          </a:prstGeom>
        </p:spPr>
      </p:pic>
      <p:pic>
        <p:nvPicPr>
          <p:cNvPr id="7" name="Immagine 6" descr="Immagine che contiene arte, Simmetria, cerchio, design&#10;&#10;Descrizione generata automaticamente">
            <a:extLst>
              <a:ext uri="{FF2B5EF4-FFF2-40B4-BE49-F238E27FC236}">
                <a16:creationId xmlns:a16="http://schemas.microsoft.com/office/drawing/2014/main" id="{90E3E981-2FD4-F6D6-CCDF-9949695B08A9}"/>
              </a:ext>
            </a:extLst>
          </p:cNvPr>
          <p:cNvPicPr>
            <a:picLocks noChangeAspect="1"/>
          </p:cNvPicPr>
          <p:nvPr/>
        </p:nvPicPr>
        <p:blipFill rotWithShape="1">
          <a:blip r:embed="rId3">
            <a:duotone>
              <a:prstClr val="black"/>
              <a:schemeClr val="tx1">
                <a:lumMod val="60000"/>
                <a:lumOff val="40000"/>
                <a:tint val="45000"/>
                <a:satMod val="400000"/>
              </a:schemeClr>
            </a:duotone>
          </a:blip>
          <a:srcRect l="12125" r="7131"/>
          <a:stretch/>
        </p:blipFill>
        <p:spPr>
          <a:xfrm rot="5400000">
            <a:off x="9093784" y="551794"/>
            <a:ext cx="359939" cy="468000"/>
          </a:xfrm>
          <a:prstGeom prst="rect">
            <a:avLst/>
          </a:prstGeom>
        </p:spPr>
      </p:pic>
      <p:pic>
        <p:nvPicPr>
          <p:cNvPr id="4" name="Immagine 3">
            <a:extLst>
              <a:ext uri="{FF2B5EF4-FFF2-40B4-BE49-F238E27FC236}">
                <a16:creationId xmlns:a16="http://schemas.microsoft.com/office/drawing/2014/main" id="{999EFFC2-D24C-D2FC-E926-9D1777C971B1}"/>
              </a:ext>
            </a:extLst>
          </p:cNvPr>
          <p:cNvPicPr>
            <a:picLocks noChangeAspect="1"/>
          </p:cNvPicPr>
          <p:nvPr/>
        </p:nvPicPr>
        <p:blipFill>
          <a:blip r:embed="rId4"/>
          <a:srcRect t="309" b="309"/>
          <a:stretch/>
        </p:blipFill>
        <p:spPr>
          <a:xfrm>
            <a:off x="6420051" y="1369424"/>
            <a:ext cx="4619444" cy="4870148"/>
          </a:xfrm>
          <a:prstGeom prst="roundRect">
            <a:avLst>
              <a:gd name="adj" fmla="val 8594"/>
            </a:avLst>
          </a:prstGeom>
          <a:solidFill>
            <a:srgbClr val="FFFFFF">
              <a:shade val="85000"/>
            </a:srgbClr>
          </a:solidFill>
          <a:ln>
            <a:noFill/>
          </a:ln>
          <a:effectLst>
            <a:reflection stA="26000" endPos="65000" dist="50800" dir="5400000" sy="-100000" algn="bl" rotWithShape="0"/>
          </a:effectLst>
        </p:spPr>
      </p:pic>
    </p:spTree>
    <p:extLst>
      <p:ext uri="{BB962C8B-B14F-4D97-AF65-F5344CB8AC3E}">
        <p14:creationId xmlns:p14="http://schemas.microsoft.com/office/powerpoint/2010/main" val="21227523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olo 20">
            <a:extLst>
              <a:ext uri="{FF2B5EF4-FFF2-40B4-BE49-F238E27FC236}">
                <a16:creationId xmlns:a16="http://schemas.microsoft.com/office/drawing/2014/main" id="{BEB08FAE-FA71-4571-05C9-293B9A42C9BF}"/>
              </a:ext>
            </a:extLst>
          </p:cNvPr>
          <p:cNvSpPr>
            <a:spLocks noGrp="1"/>
          </p:cNvSpPr>
          <p:nvPr>
            <p:ph type="title" idx="8"/>
          </p:nvPr>
        </p:nvSpPr>
        <p:spPr>
          <a:xfrm>
            <a:off x="960000" y="372385"/>
            <a:ext cx="10272000" cy="763600"/>
          </a:xfrm>
        </p:spPr>
        <p:txBody>
          <a:bodyPr/>
          <a:lstStyle/>
          <a:p>
            <a:pPr algn="ctr"/>
            <a:r>
              <a:rPr lang="en-US" sz="4000" b="1">
                <a:latin typeface="Consolas" panose="020B0609020204030204" pitchFamily="49" charset="0"/>
                <a:cs typeface="Consolas" panose="020B0609020204030204" pitchFamily="49" charset="0"/>
              </a:rPr>
              <a:t>Communities Detection</a:t>
            </a:r>
            <a:endParaRPr lang="en-GB" sz="4000" b="1">
              <a:latin typeface="Consolas" panose="020B0609020204030204" pitchFamily="49" charset="0"/>
              <a:cs typeface="Consolas" panose="020B0609020204030204" pitchFamily="49" charset="0"/>
            </a:endParaRPr>
          </a:p>
        </p:txBody>
      </p:sp>
      <p:sp>
        <p:nvSpPr>
          <p:cNvPr id="26" name="CasellaDiTesto 25">
            <a:extLst>
              <a:ext uri="{FF2B5EF4-FFF2-40B4-BE49-F238E27FC236}">
                <a16:creationId xmlns:a16="http://schemas.microsoft.com/office/drawing/2014/main" id="{72DDA075-ED63-C819-036B-65C047C1E932}"/>
              </a:ext>
            </a:extLst>
          </p:cNvPr>
          <p:cNvSpPr txBox="1"/>
          <p:nvPr/>
        </p:nvSpPr>
        <p:spPr>
          <a:xfrm>
            <a:off x="481175" y="2248813"/>
            <a:ext cx="4517289" cy="369332"/>
          </a:xfrm>
          <a:prstGeom prst="rect">
            <a:avLst/>
          </a:prstGeom>
          <a:noFill/>
        </p:spPr>
        <p:txBody>
          <a:bodyPr wrap="square" rtlCol="0">
            <a:spAutoFit/>
          </a:bodyPr>
          <a:lstStyle/>
          <a:p>
            <a:pPr lvl="4">
              <a:buClr>
                <a:schemeClr val="accent6"/>
              </a:buClr>
            </a:pPr>
            <a:r>
              <a:rPr lang="en-US" sz="1800">
                <a:solidFill>
                  <a:schemeClr val="accent1"/>
                </a:solidFill>
                <a:latin typeface="Archivo ExtraBold"/>
                <a:sym typeface="Archivo ExtraBold"/>
              </a:rPr>
              <a:t>	</a:t>
            </a:r>
            <a:endParaRPr lang="en-US" sz="2400">
              <a:solidFill>
                <a:schemeClr val="accent1"/>
              </a:solidFill>
              <a:latin typeface="Archivo ExtraBold"/>
              <a:sym typeface="Archivo ExtraBold"/>
            </a:endParaRPr>
          </a:p>
        </p:txBody>
      </p:sp>
      <p:sp>
        <p:nvSpPr>
          <p:cNvPr id="3" name="CasellaDiTesto 2">
            <a:extLst>
              <a:ext uri="{FF2B5EF4-FFF2-40B4-BE49-F238E27FC236}">
                <a16:creationId xmlns:a16="http://schemas.microsoft.com/office/drawing/2014/main" id="{6E596B6B-56E5-5D19-F328-125F12281448}"/>
              </a:ext>
            </a:extLst>
          </p:cNvPr>
          <p:cNvSpPr txBox="1"/>
          <p:nvPr/>
        </p:nvSpPr>
        <p:spPr>
          <a:xfrm>
            <a:off x="1040033" y="2194032"/>
            <a:ext cx="4740426" cy="3234928"/>
          </a:xfrm>
          <a:prstGeom prst="roundRect">
            <a:avLst/>
          </a:prstGeom>
          <a:noFill/>
          <a:ln w="28575" cap="flat" cmpd="sng" algn="ctr">
            <a:solidFill>
              <a:schemeClr val="accent2"/>
            </a:solidFill>
            <a:prstDash val="dash"/>
            <a:round/>
            <a:headEnd type="none" w="med" len="med"/>
            <a:tailEnd type="none" w="med" len="med"/>
          </a:ln>
          <a:effectLst>
            <a:reflection stA="15793" endPos="65000" dist="50800" dir="5400000" sy="-100000" algn="bl" rotWithShape="0"/>
          </a:effectLst>
        </p:spPr>
        <p:style>
          <a:lnRef idx="0">
            <a:scrgbClr r="0" g="0" b="0"/>
          </a:lnRef>
          <a:fillRef idx="0">
            <a:scrgbClr r="0" g="0" b="0"/>
          </a:fillRef>
          <a:effectRef idx="0">
            <a:scrgbClr r="0" g="0" b="0"/>
          </a:effectRef>
          <a:fontRef idx="minor">
            <a:schemeClr val="accent2"/>
          </a:fontRef>
        </p:style>
        <p:txBody>
          <a:bodyPr wrap="square" rtlCol="0">
            <a:spAutoFit/>
          </a:bodyPr>
          <a:lstStyle/>
          <a:p>
            <a:pPr algn="ctr">
              <a:buClr>
                <a:schemeClr val="accent6"/>
              </a:buClr>
            </a:pPr>
            <a:r>
              <a:rPr lang="en-US" sz="2400" b="1">
                <a:solidFill>
                  <a:schemeClr val="accent1"/>
                </a:solidFill>
                <a:latin typeface="Consolas" panose="020B0609020204030204" pitchFamily="49" charset="0"/>
              </a:rPr>
              <a:t>Community Count </a:t>
            </a:r>
            <a:endParaRPr lang="en-US" sz="2400" b="1">
              <a:solidFill>
                <a:schemeClr val="accent1"/>
              </a:solidFill>
              <a:latin typeface="Consolas" panose="020B0609020204030204" pitchFamily="49" charset="0"/>
              <a:sym typeface="Archivo ExtraBold"/>
            </a:endParaRPr>
          </a:p>
          <a:p>
            <a:pPr>
              <a:buClr>
                <a:schemeClr val="accent6"/>
              </a:buClr>
            </a:pPr>
            <a:endParaRPr lang="en-US" sz="1600" b="1">
              <a:solidFill>
                <a:schemeClr val="accent1"/>
              </a:solidFill>
              <a:latin typeface="Consolas" panose="020B0609020204030204" pitchFamily="49" charset="0"/>
              <a:cs typeface="Consolas" panose="020B0609020204030204" pitchFamily="49" charset="0"/>
              <a:sym typeface="Archivo ExtraBold"/>
            </a:endParaRPr>
          </a:p>
          <a:p>
            <a:pPr marL="342900" indent="-342900">
              <a:buClr>
                <a:schemeClr val="accent6"/>
              </a:buClr>
              <a:buFont typeface="Arial" panose="020B0604020202020204" pitchFamily="34" charset="0"/>
              <a:buChar char="•"/>
            </a:pPr>
            <a:r>
              <a:rPr lang="en-US" sz="1600">
                <a:solidFill>
                  <a:schemeClr val="accent1"/>
                </a:solidFill>
                <a:latin typeface="Consolas" panose="020B0609020204030204" pitchFamily="49" charset="0"/>
              </a:rPr>
              <a:t>How many symptoms are from a given community</a:t>
            </a:r>
          </a:p>
          <a:p>
            <a:pPr marL="342900" indent="-342900">
              <a:buClr>
                <a:schemeClr val="accent6"/>
              </a:buClr>
              <a:buFont typeface="Arial" panose="020B0604020202020204" pitchFamily="34" charset="0"/>
              <a:buChar char="•"/>
            </a:pPr>
            <a:endParaRPr lang="en-US" sz="1600">
              <a:solidFill>
                <a:schemeClr val="accent1"/>
              </a:solidFill>
              <a:latin typeface="Consolas" panose="020B0609020204030204" pitchFamily="49" charset="0"/>
            </a:endParaRPr>
          </a:p>
          <a:p>
            <a:pPr marL="342900" indent="-342900">
              <a:buClr>
                <a:schemeClr val="accent6"/>
              </a:buClr>
              <a:buFont typeface="Arial" panose="020B0604020202020204" pitchFamily="34" charset="0"/>
              <a:buChar char="•"/>
            </a:pPr>
            <a:r>
              <a:rPr lang="en-US" sz="1600">
                <a:solidFill>
                  <a:schemeClr val="accent1"/>
                </a:solidFill>
                <a:latin typeface="Consolas" panose="020B0609020204030204" pitchFamily="49" charset="0"/>
              </a:rPr>
              <a:t>Each symptom community has different common diseases.</a:t>
            </a:r>
          </a:p>
          <a:p>
            <a:pPr marL="342900" indent="-342900">
              <a:buClr>
                <a:schemeClr val="accent6"/>
              </a:buClr>
              <a:buFont typeface="Arial" panose="020B0604020202020204" pitchFamily="34" charset="0"/>
              <a:buChar char="•"/>
            </a:pPr>
            <a:endParaRPr lang="en-US" sz="1600">
              <a:solidFill>
                <a:schemeClr val="accent1"/>
              </a:solidFill>
              <a:latin typeface="Consolas" panose="020B0609020204030204" pitchFamily="49" charset="0"/>
            </a:endParaRPr>
          </a:p>
          <a:p>
            <a:pPr marL="342900" indent="-342900">
              <a:buClr>
                <a:schemeClr val="accent6"/>
              </a:buClr>
              <a:buFont typeface="Arial" panose="020B0604020202020204" pitchFamily="34" charset="0"/>
              <a:buChar char="•"/>
            </a:pPr>
            <a:r>
              <a:rPr lang="en-US" sz="1600">
                <a:solidFill>
                  <a:schemeClr val="accent1"/>
                </a:solidFill>
                <a:latin typeface="Consolas" panose="020B0609020204030204" pitchFamily="49" charset="0"/>
              </a:rPr>
              <a:t>Model can learn prioritizing diseases from community with highest count</a:t>
            </a:r>
          </a:p>
        </p:txBody>
      </p:sp>
      <p:pic>
        <p:nvPicPr>
          <p:cNvPr id="6" name="Immagine 5" descr="Immagine che contiene arte, Simmetria, cerchio, design&#10;&#10;Descrizione generata automaticamente">
            <a:extLst>
              <a:ext uri="{FF2B5EF4-FFF2-40B4-BE49-F238E27FC236}">
                <a16:creationId xmlns:a16="http://schemas.microsoft.com/office/drawing/2014/main" id="{8982A3D2-1884-5E3A-3B21-490922A55667}"/>
              </a:ext>
            </a:extLst>
          </p:cNvPr>
          <p:cNvPicPr>
            <a:picLocks noChangeAspect="1"/>
          </p:cNvPicPr>
          <p:nvPr/>
        </p:nvPicPr>
        <p:blipFill rotWithShape="1">
          <a:blip r:embed="rId3">
            <a:duotone>
              <a:prstClr val="black"/>
              <a:schemeClr val="tx1">
                <a:lumMod val="60000"/>
                <a:lumOff val="40000"/>
                <a:tint val="45000"/>
                <a:satMod val="400000"/>
              </a:schemeClr>
            </a:duotone>
          </a:blip>
          <a:srcRect l="12125" r="7131"/>
          <a:stretch/>
        </p:blipFill>
        <p:spPr>
          <a:xfrm rot="5400000">
            <a:off x="2721237" y="540505"/>
            <a:ext cx="359939" cy="468000"/>
          </a:xfrm>
          <a:prstGeom prst="rect">
            <a:avLst/>
          </a:prstGeom>
        </p:spPr>
      </p:pic>
      <p:pic>
        <p:nvPicPr>
          <p:cNvPr id="7" name="Immagine 6" descr="Immagine che contiene arte, Simmetria, cerchio, design&#10;&#10;Descrizione generata automaticamente">
            <a:extLst>
              <a:ext uri="{FF2B5EF4-FFF2-40B4-BE49-F238E27FC236}">
                <a16:creationId xmlns:a16="http://schemas.microsoft.com/office/drawing/2014/main" id="{90E3E981-2FD4-F6D6-CCDF-9949695B08A9}"/>
              </a:ext>
            </a:extLst>
          </p:cNvPr>
          <p:cNvPicPr>
            <a:picLocks noChangeAspect="1"/>
          </p:cNvPicPr>
          <p:nvPr/>
        </p:nvPicPr>
        <p:blipFill rotWithShape="1">
          <a:blip r:embed="rId3">
            <a:duotone>
              <a:prstClr val="black"/>
              <a:schemeClr val="tx1">
                <a:lumMod val="60000"/>
                <a:lumOff val="40000"/>
                <a:tint val="45000"/>
                <a:satMod val="400000"/>
              </a:schemeClr>
            </a:duotone>
          </a:blip>
          <a:srcRect l="12125" r="7131"/>
          <a:stretch/>
        </p:blipFill>
        <p:spPr>
          <a:xfrm rot="5400000">
            <a:off x="9093784" y="551794"/>
            <a:ext cx="359939" cy="468000"/>
          </a:xfrm>
          <a:prstGeom prst="rect">
            <a:avLst/>
          </a:prstGeom>
        </p:spPr>
      </p:pic>
      <p:sp>
        <p:nvSpPr>
          <p:cNvPr id="2" name="Titolo 20">
            <a:extLst>
              <a:ext uri="{FF2B5EF4-FFF2-40B4-BE49-F238E27FC236}">
                <a16:creationId xmlns:a16="http://schemas.microsoft.com/office/drawing/2014/main" id="{AB58AEEF-A6EA-8AFB-2C30-5ADFF4E53F51}"/>
              </a:ext>
            </a:extLst>
          </p:cNvPr>
          <p:cNvSpPr txBox="1">
            <a:spLocks/>
          </p:cNvSpPr>
          <p:nvPr/>
        </p:nvSpPr>
        <p:spPr>
          <a:xfrm>
            <a:off x="960000" y="906869"/>
            <a:ext cx="10272000" cy="763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chemeClr val="accent1"/>
              </a:buClr>
              <a:buSzPts val="3000"/>
              <a:buFont typeface="Archivo ExtraBold"/>
              <a:buNone/>
              <a:defRPr sz="3000" b="0" i="0" u="none" strike="noStrike" cap="none">
                <a:solidFill>
                  <a:schemeClr val="accent1"/>
                </a:solidFill>
                <a:latin typeface="Archivo ExtraBold"/>
                <a:ea typeface="Archivo ExtraBold"/>
                <a:cs typeface="Archivo ExtraBold"/>
                <a:sym typeface="Archivo ExtraBold"/>
              </a:defRPr>
            </a:lvl1pPr>
            <a:lvl2pPr marR="0" lvl="1" algn="l" rtl="0" eaLnBrk="1" hangingPunct="1">
              <a:lnSpc>
                <a:spcPct val="100000"/>
              </a:lnSpc>
              <a:spcBef>
                <a:spcPts val="0"/>
              </a:spcBef>
              <a:spcAft>
                <a:spcPts val="0"/>
              </a:spcAft>
              <a:buClr>
                <a:schemeClr val="accent1"/>
              </a:buClr>
              <a:buSzPts val="3000"/>
              <a:buFont typeface="Archivo ExtraBold"/>
              <a:buNone/>
              <a:defRPr sz="3000" b="0" i="0" u="none" strike="noStrike" cap="none">
                <a:solidFill>
                  <a:schemeClr val="accent1"/>
                </a:solidFill>
                <a:latin typeface="Archivo ExtraBold"/>
                <a:ea typeface="Archivo ExtraBold"/>
                <a:cs typeface="Archivo ExtraBold"/>
                <a:sym typeface="Archivo ExtraBold"/>
              </a:defRPr>
            </a:lvl2pPr>
            <a:lvl3pPr marR="0" lvl="2" algn="l" rtl="0" eaLnBrk="1" hangingPunct="1">
              <a:lnSpc>
                <a:spcPct val="100000"/>
              </a:lnSpc>
              <a:spcBef>
                <a:spcPts val="0"/>
              </a:spcBef>
              <a:spcAft>
                <a:spcPts val="0"/>
              </a:spcAft>
              <a:buClr>
                <a:schemeClr val="accent1"/>
              </a:buClr>
              <a:buSzPts val="3000"/>
              <a:buFont typeface="Archivo ExtraBold"/>
              <a:buNone/>
              <a:defRPr sz="3000" b="0" i="0" u="none" strike="noStrike" cap="none">
                <a:solidFill>
                  <a:schemeClr val="accent1"/>
                </a:solidFill>
                <a:latin typeface="Archivo ExtraBold"/>
                <a:ea typeface="Archivo ExtraBold"/>
                <a:cs typeface="Archivo ExtraBold"/>
                <a:sym typeface="Archivo ExtraBold"/>
              </a:defRPr>
            </a:lvl3pPr>
            <a:lvl4pPr marR="0" lvl="3" algn="l" rtl="0" eaLnBrk="1" hangingPunct="1">
              <a:lnSpc>
                <a:spcPct val="100000"/>
              </a:lnSpc>
              <a:spcBef>
                <a:spcPts val="0"/>
              </a:spcBef>
              <a:spcAft>
                <a:spcPts val="0"/>
              </a:spcAft>
              <a:buClr>
                <a:schemeClr val="accent1"/>
              </a:buClr>
              <a:buSzPts val="3000"/>
              <a:buFont typeface="Archivo ExtraBold"/>
              <a:buNone/>
              <a:defRPr sz="3000" b="0" i="0" u="none" strike="noStrike" cap="none">
                <a:solidFill>
                  <a:schemeClr val="accent1"/>
                </a:solidFill>
                <a:latin typeface="Archivo ExtraBold"/>
                <a:ea typeface="Archivo ExtraBold"/>
                <a:cs typeface="Archivo ExtraBold"/>
                <a:sym typeface="Archivo ExtraBold"/>
              </a:defRPr>
            </a:lvl4pPr>
            <a:lvl5pPr marR="0" lvl="4" algn="l" rtl="0" eaLnBrk="1" hangingPunct="1">
              <a:lnSpc>
                <a:spcPct val="100000"/>
              </a:lnSpc>
              <a:spcBef>
                <a:spcPts val="0"/>
              </a:spcBef>
              <a:spcAft>
                <a:spcPts val="0"/>
              </a:spcAft>
              <a:buClr>
                <a:schemeClr val="accent1"/>
              </a:buClr>
              <a:buSzPts val="3000"/>
              <a:buFont typeface="Archivo ExtraBold"/>
              <a:buNone/>
              <a:defRPr sz="3000" b="0" i="0" u="none" strike="noStrike" cap="none">
                <a:solidFill>
                  <a:schemeClr val="accent1"/>
                </a:solidFill>
                <a:latin typeface="Archivo ExtraBold"/>
                <a:ea typeface="Archivo ExtraBold"/>
                <a:cs typeface="Archivo ExtraBold"/>
                <a:sym typeface="Archivo ExtraBold"/>
              </a:defRPr>
            </a:lvl5pPr>
            <a:lvl6pPr marR="0" lvl="5" algn="l" rtl="0" eaLnBrk="1" hangingPunct="1">
              <a:lnSpc>
                <a:spcPct val="100000"/>
              </a:lnSpc>
              <a:spcBef>
                <a:spcPts val="0"/>
              </a:spcBef>
              <a:spcAft>
                <a:spcPts val="0"/>
              </a:spcAft>
              <a:buClr>
                <a:schemeClr val="accent1"/>
              </a:buClr>
              <a:buSzPts val="3000"/>
              <a:buFont typeface="Archivo ExtraBold"/>
              <a:buNone/>
              <a:defRPr sz="3000" b="0" i="0" u="none" strike="noStrike" cap="none">
                <a:solidFill>
                  <a:schemeClr val="accent1"/>
                </a:solidFill>
                <a:latin typeface="Archivo ExtraBold"/>
                <a:ea typeface="Archivo ExtraBold"/>
                <a:cs typeface="Archivo ExtraBold"/>
                <a:sym typeface="Archivo ExtraBold"/>
              </a:defRPr>
            </a:lvl6pPr>
            <a:lvl7pPr marR="0" lvl="6" algn="l" rtl="0" eaLnBrk="1" hangingPunct="1">
              <a:lnSpc>
                <a:spcPct val="100000"/>
              </a:lnSpc>
              <a:spcBef>
                <a:spcPts val="0"/>
              </a:spcBef>
              <a:spcAft>
                <a:spcPts val="0"/>
              </a:spcAft>
              <a:buClr>
                <a:schemeClr val="accent1"/>
              </a:buClr>
              <a:buSzPts val="3000"/>
              <a:buFont typeface="Archivo ExtraBold"/>
              <a:buNone/>
              <a:defRPr sz="3000" b="0" i="0" u="none" strike="noStrike" cap="none">
                <a:solidFill>
                  <a:schemeClr val="accent1"/>
                </a:solidFill>
                <a:latin typeface="Archivo ExtraBold"/>
                <a:ea typeface="Archivo ExtraBold"/>
                <a:cs typeface="Archivo ExtraBold"/>
                <a:sym typeface="Archivo ExtraBold"/>
              </a:defRPr>
            </a:lvl7pPr>
            <a:lvl8pPr marR="0" lvl="7" algn="l" rtl="0" eaLnBrk="1" hangingPunct="1">
              <a:lnSpc>
                <a:spcPct val="100000"/>
              </a:lnSpc>
              <a:spcBef>
                <a:spcPts val="0"/>
              </a:spcBef>
              <a:spcAft>
                <a:spcPts val="0"/>
              </a:spcAft>
              <a:buClr>
                <a:schemeClr val="accent1"/>
              </a:buClr>
              <a:buSzPts val="3000"/>
              <a:buFont typeface="Archivo ExtraBold"/>
              <a:buNone/>
              <a:defRPr sz="3000" b="0" i="0" u="none" strike="noStrike" cap="none">
                <a:solidFill>
                  <a:schemeClr val="accent1"/>
                </a:solidFill>
                <a:latin typeface="Archivo ExtraBold"/>
                <a:ea typeface="Archivo ExtraBold"/>
                <a:cs typeface="Archivo ExtraBold"/>
                <a:sym typeface="Archivo ExtraBold"/>
              </a:defRPr>
            </a:lvl8pPr>
            <a:lvl9pPr marR="0" lvl="8" algn="l" rtl="0" eaLnBrk="1" hangingPunct="1">
              <a:lnSpc>
                <a:spcPct val="100000"/>
              </a:lnSpc>
              <a:spcBef>
                <a:spcPts val="0"/>
              </a:spcBef>
              <a:spcAft>
                <a:spcPts val="0"/>
              </a:spcAft>
              <a:buClr>
                <a:schemeClr val="accent1"/>
              </a:buClr>
              <a:buSzPts val="3000"/>
              <a:buFont typeface="Archivo ExtraBold"/>
              <a:buNone/>
              <a:defRPr sz="3000" b="0" i="0" u="none" strike="noStrike" cap="none">
                <a:solidFill>
                  <a:schemeClr val="accent1"/>
                </a:solidFill>
                <a:latin typeface="Archivo ExtraBold"/>
                <a:ea typeface="Archivo ExtraBold"/>
                <a:cs typeface="Archivo ExtraBold"/>
                <a:sym typeface="Archivo ExtraBold"/>
              </a:defRPr>
            </a:lvl9pPr>
          </a:lstStyle>
          <a:p>
            <a:pPr algn="ctr"/>
            <a:r>
              <a:rPr lang="en-US" sz="3200" b="1">
                <a:latin typeface="Consolas" panose="020B0609020204030204" pitchFamily="49" charset="0"/>
                <a:cs typeface="Consolas" panose="020B0609020204030204" pitchFamily="49" charset="0"/>
              </a:rPr>
              <a:t>Features</a:t>
            </a:r>
            <a:r>
              <a:rPr lang="en-US" sz="4000" b="1">
                <a:latin typeface="Consolas" panose="020B0609020204030204" pitchFamily="49" charset="0"/>
                <a:cs typeface="Consolas" panose="020B0609020204030204" pitchFamily="49" charset="0"/>
              </a:rPr>
              <a:t> </a:t>
            </a:r>
            <a:endParaRPr lang="en-GB" sz="4000" b="1">
              <a:latin typeface="Consolas" panose="020B0609020204030204" pitchFamily="49" charset="0"/>
              <a:cs typeface="Consolas" panose="020B0609020204030204" pitchFamily="49" charset="0"/>
            </a:endParaRPr>
          </a:p>
        </p:txBody>
      </p:sp>
      <p:sp>
        <p:nvSpPr>
          <p:cNvPr id="5" name="CasellaDiTesto 4">
            <a:extLst>
              <a:ext uri="{FF2B5EF4-FFF2-40B4-BE49-F238E27FC236}">
                <a16:creationId xmlns:a16="http://schemas.microsoft.com/office/drawing/2014/main" id="{684CAE45-DEAC-80C8-C7FF-5B872076C309}"/>
              </a:ext>
            </a:extLst>
          </p:cNvPr>
          <p:cNvSpPr txBox="1"/>
          <p:nvPr/>
        </p:nvSpPr>
        <p:spPr>
          <a:xfrm>
            <a:off x="6439302" y="1785410"/>
            <a:ext cx="4740426" cy="4052173"/>
          </a:xfrm>
          <a:prstGeom prst="roundRect">
            <a:avLst/>
          </a:prstGeom>
          <a:noFill/>
          <a:ln w="28575" cap="flat" cmpd="sng" algn="ctr">
            <a:solidFill>
              <a:schemeClr val="accent2"/>
            </a:solidFill>
            <a:prstDash val="dash"/>
            <a:round/>
            <a:headEnd type="none" w="med" len="med"/>
            <a:tailEnd type="none" w="med" len="med"/>
          </a:ln>
          <a:effectLst>
            <a:reflection stA="15793" endPos="65000" dist="50800" dir="5400000" sy="-100000" algn="bl" rotWithShape="0"/>
          </a:effectLst>
        </p:spPr>
        <p:style>
          <a:lnRef idx="0">
            <a:scrgbClr r="0" g="0" b="0"/>
          </a:lnRef>
          <a:fillRef idx="0">
            <a:scrgbClr r="0" g="0" b="0"/>
          </a:fillRef>
          <a:effectRef idx="0">
            <a:scrgbClr r="0" g="0" b="0"/>
          </a:effectRef>
          <a:fontRef idx="minor">
            <a:schemeClr val="accent2"/>
          </a:fontRef>
        </p:style>
        <p:txBody>
          <a:bodyPr wrap="square" rtlCol="0">
            <a:spAutoFit/>
          </a:bodyPr>
          <a:lstStyle/>
          <a:p>
            <a:pPr algn="ctr">
              <a:buClr>
                <a:schemeClr val="accent6"/>
              </a:buClr>
            </a:pPr>
            <a:r>
              <a:rPr lang="en-US" sz="2400" b="1">
                <a:solidFill>
                  <a:schemeClr val="accent1"/>
                </a:solidFill>
                <a:latin typeface="Consolas" panose="020B0609020204030204" pitchFamily="49" charset="0"/>
              </a:rPr>
              <a:t>Community Size </a:t>
            </a:r>
            <a:endParaRPr lang="en-US" sz="2400" b="1">
              <a:solidFill>
                <a:schemeClr val="accent1"/>
              </a:solidFill>
              <a:latin typeface="Consolas" panose="020B0609020204030204" pitchFamily="49" charset="0"/>
              <a:sym typeface="Archivo ExtraBold"/>
            </a:endParaRPr>
          </a:p>
          <a:p>
            <a:pPr>
              <a:buClr>
                <a:schemeClr val="accent6"/>
              </a:buClr>
            </a:pPr>
            <a:endParaRPr lang="en-US" sz="1600" b="1">
              <a:solidFill>
                <a:schemeClr val="accent1"/>
              </a:solidFill>
              <a:latin typeface="Consolas" panose="020B0609020204030204" pitchFamily="49" charset="0"/>
              <a:cs typeface="Consolas" panose="020B0609020204030204" pitchFamily="49" charset="0"/>
              <a:sym typeface="Archivo ExtraBold"/>
            </a:endParaRPr>
          </a:p>
          <a:p>
            <a:pPr marL="342900" indent="-342900">
              <a:buClr>
                <a:schemeClr val="accent6"/>
              </a:buClr>
              <a:buFont typeface="Arial" panose="020B0604020202020204" pitchFamily="34" charset="0"/>
              <a:buChar char="•"/>
            </a:pPr>
            <a:r>
              <a:rPr lang="en-US" sz="1600">
                <a:solidFill>
                  <a:schemeClr val="accent1"/>
                </a:solidFill>
                <a:latin typeface="Consolas" panose="020B0609020204030204" pitchFamily="49" charset="0"/>
              </a:rPr>
              <a:t>Replace symptom with size of its community</a:t>
            </a:r>
          </a:p>
          <a:p>
            <a:pPr marL="342900" indent="-342900">
              <a:buClr>
                <a:schemeClr val="accent6"/>
              </a:buClr>
              <a:buFont typeface="Arial" panose="020B0604020202020204" pitchFamily="34" charset="0"/>
              <a:buChar char="•"/>
            </a:pPr>
            <a:endParaRPr lang="en-US" sz="1600">
              <a:solidFill>
                <a:schemeClr val="accent1"/>
              </a:solidFill>
              <a:latin typeface="Consolas" panose="020B0609020204030204" pitchFamily="49" charset="0"/>
            </a:endParaRPr>
          </a:p>
          <a:p>
            <a:pPr marL="342900" indent="-342900">
              <a:buClr>
                <a:schemeClr val="accent6"/>
              </a:buClr>
              <a:buFont typeface="Arial" panose="020B0604020202020204" pitchFamily="34" charset="0"/>
              <a:buChar char="•"/>
            </a:pPr>
            <a:r>
              <a:rPr lang="en-US" sz="1600">
                <a:solidFill>
                  <a:schemeClr val="accent1"/>
                </a:solidFill>
                <a:latin typeface="Consolas" panose="020B0609020204030204" pitchFamily="49" charset="0"/>
              </a:rPr>
              <a:t>Each symptom belongs to community of a given size</a:t>
            </a:r>
          </a:p>
          <a:p>
            <a:pPr marL="342900" indent="-342900">
              <a:buClr>
                <a:schemeClr val="accent6"/>
              </a:buClr>
              <a:buFont typeface="Arial" panose="020B0604020202020204" pitchFamily="34" charset="0"/>
              <a:buChar char="•"/>
            </a:pPr>
            <a:endParaRPr lang="en-US" sz="1600">
              <a:solidFill>
                <a:schemeClr val="accent1"/>
              </a:solidFill>
              <a:latin typeface="Consolas" panose="020B0609020204030204" pitchFamily="49" charset="0"/>
            </a:endParaRPr>
          </a:p>
          <a:p>
            <a:pPr marL="342900" indent="-342900">
              <a:buClr>
                <a:schemeClr val="accent6"/>
              </a:buClr>
              <a:buFont typeface="Arial" panose="020B0604020202020204" pitchFamily="34" charset="0"/>
              <a:buChar char="•"/>
            </a:pPr>
            <a:r>
              <a:rPr lang="en-US" sz="1600">
                <a:solidFill>
                  <a:schemeClr val="accent1"/>
                </a:solidFill>
                <a:latin typeface="Consolas" panose="020B0609020204030204" pitchFamily="49" charset="0"/>
              </a:rPr>
              <a:t>Model can distinguish symptoms from large or small communities</a:t>
            </a:r>
          </a:p>
          <a:p>
            <a:pPr marL="342900" indent="-342900">
              <a:buClr>
                <a:schemeClr val="accent6"/>
              </a:buClr>
              <a:buFont typeface="Arial" panose="020B0604020202020204" pitchFamily="34" charset="0"/>
              <a:buChar char="•"/>
            </a:pPr>
            <a:endParaRPr lang="en-US" sz="1600">
              <a:solidFill>
                <a:schemeClr val="accent1"/>
              </a:solidFill>
              <a:latin typeface="Consolas" panose="020B0609020204030204" pitchFamily="49" charset="0"/>
            </a:endParaRPr>
          </a:p>
          <a:p>
            <a:pPr marL="342900" indent="-342900">
              <a:buClr>
                <a:schemeClr val="accent6"/>
              </a:buClr>
              <a:buFont typeface="Arial" panose="020B0604020202020204" pitchFamily="34" charset="0"/>
              <a:buChar char="•"/>
            </a:pPr>
            <a:r>
              <a:rPr lang="en-US" sz="1600">
                <a:solidFill>
                  <a:schemeClr val="accent1"/>
                </a:solidFill>
                <a:latin typeface="Consolas" panose="020B0609020204030204" pitchFamily="49" charset="0"/>
              </a:rPr>
              <a:t>If many symptoms from small community, the diseases of that community may be more likely</a:t>
            </a:r>
          </a:p>
        </p:txBody>
      </p:sp>
    </p:spTree>
    <p:extLst>
      <p:ext uri="{BB962C8B-B14F-4D97-AF65-F5344CB8AC3E}">
        <p14:creationId xmlns:p14="http://schemas.microsoft.com/office/powerpoint/2010/main" val="25806814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olo 20">
            <a:extLst>
              <a:ext uri="{FF2B5EF4-FFF2-40B4-BE49-F238E27FC236}">
                <a16:creationId xmlns:a16="http://schemas.microsoft.com/office/drawing/2014/main" id="{BEB08FAE-FA71-4571-05C9-293B9A42C9BF}"/>
              </a:ext>
            </a:extLst>
          </p:cNvPr>
          <p:cNvSpPr>
            <a:spLocks noGrp="1"/>
          </p:cNvSpPr>
          <p:nvPr>
            <p:ph type="title" idx="8"/>
          </p:nvPr>
        </p:nvSpPr>
        <p:spPr>
          <a:xfrm>
            <a:off x="960000" y="372385"/>
            <a:ext cx="10272000" cy="763600"/>
          </a:xfrm>
        </p:spPr>
        <p:txBody>
          <a:bodyPr/>
          <a:lstStyle/>
          <a:p>
            <a:pPr algn="ctr"/>
            <a:r>
              <a:rPr lang="en-US" sz="4000" b="1">
                <a:latin typeface="Consolas" panose="020B0609020204030204" pitchFamily="49" charset="0"/>
                <a:cs typeface="Consolas" panose="020B0609020204030204" pitchFamily="49" charset="0"/>
              </a:rPr>
              <a:t>Most Important Actors</a:t>
            </a:r>
            <a:endParaRPr lang="en-GB" sz="4000" b="1">
              <a:latin typeface="Consolas" panose="020B0609020204030204" pitchFamily="49" charset="0"/>
              <a:cs typeface="Consolas" panose="020B0609020204030204" pitchFamily="49" charset="0"/>
            </a:endParaRPr>
          </a:p>
        </p:txBody>
      </p:sp>
      <p:sp>
        <p:nvSpPr>
          <p:cNvPr id="26" name="CasellaDiTesto 25">
            <a:extLst>
              <a:ext uri="{FF2B5EF4-FFF2-40B4-BE49-F238E27FC236}">
                <a16:creationId xmlns:a16="http://schemas.microsoft.com/office/drawing/2014/main" id="{72DDA075-ED63-C819-036B-65C047C1E932}"/>
              </a:ext>
            </a:extLst>
          </p:cNvPr>
          <p:cNvSpPr txBox="1"/>
          <p:nvPr/>
        </p:nvSpPr>
        <p:spPr>
          <a:xfrm>
            <a:off x="481175" y="2248813"/>
            <a:ext cx="4517289" cy="369332"/>
          </a:xfrm>
          <a:prstGeom prst="rect">
            <a:avLst/>
          </a:prstGeom>
          <a:noFill/>
        </p:spPr>
        <p:txBody>
          <a:bodyPr wrap="square" rtlCol="0">
            <a:spAutoFit/>
          </a:bodyPr>
          <a:lstStyle/>
          <a:p>
            <a:pPr lvl="4">
              <a:buClr>
                <a:schemeClr val="accent6"/>
              </a:buClr>
            </a:pPr>
            <a:r>
              <a:rPr lang="en-US" sz="1800">
                <a:solidFill>
                  <a:schemeClr val="accent1"/>
                </a:solidFill>
                <a:latin typeface="Archivo ExtraBold"/>
                <a:sym typeface="Archivo ExtraBold"/>
              </a:rPr>
              <a:t>	</a:t>
            </a:r>
            <a:endParaRPr lang="en-US" sz="2400">
              <a:solidFill>
                <a:schemeClr val="accent1"/>
              </a:solidFill>
              <a:latin typeface="Archivo ExtraBold"/>
              <a:sym typeface="Archivo ExtraBold"/>
            </a:endParaRPr>
          </a:p>
        </p:txBody>
      </p:sp>
      <p:sp>
        <p:nvSpPr>
          <p:cNvPr id="3" name="CasellaDiTesto 2">
            <a:extLst>
              <a:ext uri="{FF2B5EF4-FFF2-40B4-BE49-F238E27FC236}">
                <a16:creationId xmlns:a16="http://schemas.microsoft.com/office/drawing/2014/main" id="{6E596B6B-56E5-5D19-F328-125F12281448}"/>
              </a:ext>
            </a:extLst>
          </p:cNvPr>
          <p:cNvSpPr txBox="1"/>
          <p:nvPr/>
        </p:nvSpPr>
        <p:spPr>
          <a:xfrm>
            <a:off x="813363" y="2530842"/>
            <a:ext cx="4610589" cy="2417683"/>
          </a:xfrm>
          <a:prstGeom prst="roundRect">
            <a:avLst/>
          </a:prstGeom>
          <a:noFill/>
          <a:ln w="28575" cap="flat" cmpd="sng" algn="ctr">
            <a:solidFill>
              <a:schemeClr val="accent2"/>
            </a:solidFill>
            <a:prstDash val="dash"/>
            <a:round/>
            <a:headEnd type="none" w="med" len="med"/>
            <a:tailEnd type="none" w="med" len="med"/>
          </a:ln>
          <a:effectLst>
            <a:reflection stA="15793" endPos="65000" dist="50800" dir="5400000" sy="-100000" algn="bl" rotWithShape="0"/>
          </a:effectLst>
        </p:spPr>
        <p:style>
          <a:lnRef idx="0">
            <a:scrgbClr r="0" g="0" b="0"/>
          </a:lnRef>
          <a:fillRef idx="0">
            <a:scrgbClr r="0" g="0" b="0"/>
          </a:fillRef>
          <a:effectRef idx="0">
            <a:scrgbClr r="0" g="0" b="0"/>
          </a:effectRef>
          <a:fontRef idx="minor">
            <a:schemeClr val="accent2"/>
          </a:fontRef>
        </p:style>
        <p:txBody>
          <a:bodyPr wrap="square" rtlCol="0">
            <a:spAutoFit/>
          </a:bodyPr>
          <a:lstStyle/>
          <a:p>
            <a:pPr algn="ctr">
              <a:buClr>
                <a:schemeClr val="accent6"/>
              </a:buClr>
            </a:pPr>
            <a:r>
              <a:rPr lang="en-US" sz="2400" b="1">
                <a:solidFill>
                  <a:schemeClr val="accent1"/>
                </a:solidFill>
                <a:latin typeface="Consolas" panose="020B0609020204030204" pitchFamily="49" charset="0"/>
                <a:cs typeface="Consolas" panose="020B0609020204030204" pitchFamily="49" charset="0"/>
              </a:rPr>
              <a:t>Features Reduction</a:t>
            </a:r>
            <a:endParaRPr lang="en-US" sz="2400" b="1">
              <a:solidFill>
                <a:schemeClr val="accent1"/>
              </a:solidFill>
              <a:latin typeface="Consolas" panose="020B0609020204030204" pitchFamily="49" charset="0"/>
              <a:cs typeface="Consolas" panose="020B0609020204030204" pitchFamily="49" charset="0"/>
              <a:sym typeface="Archivo ExtraBold"/>
            </a:endParaRPr>
          </a:p>
          <a:p>
            <a:pPr>
              <a:buClr>
                <a:schemeClr val="accent6"/>
              </a:buClr>
            </a:pPr>
            <a:endParaRPr lang="en-US" sz="1600" b="1">
              <a:solidFill>
                <a:schemeClr val="accent1"/>
              </a:solidFill>
              <a:latin typeface="Consolas" panose="020B0609020204030204" pitchFamily="49" charset="0"/>
              <a:cs typeface="Consolas" panose="020B0609020204030204" pitchFamily="49" charset="0"/>
              <a:sym typeface="Archivo ExtraBold"/>
            </a:endParaRPr>
          </a:p>
          <a:p>
            <a:pPr marL="342900" indent="-342900">
              <a:buClr>
                <a:schemeClr val="accent6"/>
              </a:buClr>
              <a:buFont typeface="Arial" panose="020B0604020202020204" pitchFamily="34" charset="0"/>
              <a:buChar char="•"/>
            </a:pPr>
            <a:r>
              <a:rPr lang="en-US" sz="1600" b="1">
                <a:solidFill>
                  <a:schemeClr val="accent1"/>
                </a:solidFill>
                <a:latin typeface="Consolas" panose="020B0609020204030204" pitchFamily="49" charset="0"/>
                <a:cs typeface="Consolas" panose="020B0609020204030204" pitchFamily="49" charset="0"/>
                <a:sym typeface="Archivo ExtraBold"/>
              </a:rPr>
              <a:t>Various combinations options</a:t>
            </a:r>
          </a:p>
          <a:p>
            <a:pPr marL="342900" indent="-342900">
              <a:buClr>
                <a:schemeClr val="accent6"/>
              </a:buClr>
              <a:buFont typeface="Arial" panose="020B0604020202020204" pitchFamily="34" charset="0"/>
              <a:buChar char="•"/>
            </a:pPr>
            <a:endParaRPr lang="en-US" sz="1600">
              <a:solidFill>
                <a:schemeClr val="accent1"/>
              </a:solidFill>
              <a:latin typeface="Consolas" panose="020B0609020204030204" pitchFamily="49" charset="0"/>
              <a:cs typeface="Consolas" panose="020B0609020204030204" pitchFamily="49" charset="0"/>
              <a:sym typeface="Archivo ExtraBold"/>
            </a:endParaRPr>
          </a:p>
          <a:p>
            <a:pPr marL="342900" indent="-342900">
              <a:buClr>
                <a:schemeClr val="accent6"/>
              </a:buClr>
              <a:buFont typeface="Arial" panose="020B0604020202020204" pitchFamily="34" charset="0"/>
              <a:buChar char="•"/>
            </a:pPr>
            <a:r>
              <a:rPr lang="en-US" sz="1600" b="1">
                <a:solidFill>
                  <a:schemeClr val="accent1"/>
                </a:solidFill>
                <a:latin typeface="Consolas" panose="020B0609020204030204" pitchFamily="49" charset="0"/>
                <a:cs typeface="Consolas" panose="020B0609020204030204" pitchFamily="49" charset="0"/>
                <a:sym typeface="Archivo ExtraBold"/>
              </a:rPr>
              <a:t>Take the most uncorrelated</a:t>
            </a:r>
          </a:p>
          <a:p>
            <a:pPr marL="342900" indent="-342900">
              <a:buClr>
                <a:schemeClr val="accent6"/>
              </a:buClr>
              <a:buFont typeface="Arial" panose="020B0604020202020204" pitchFamily="34" charset="0"/>
              <a:buChar char="•"/>
            </a:pPr>
            <a:endParaRPr lang="en-US" sz="1600">
              <a:solidFill>
                <a:schemeClr val="accent1"/>
              </a:solidFill>
              <a:latin typeface="Consolas" panose="020B0609020204030204" pitchFamily="49" charset="0"/>
              <a:cs typeface="Consolas" panose="020B0609020204030204" pitchFamily="49" charset="0"/>
              <a:sym typeface="Archivo ExtraBold"/>
            </a:endParaRPr>
          </a:p>
          <a:p>
            <a:pPr marL="342900" indent="-342900">
              <a:buClr>
                <a:schemeClr val="accent6"/>
              </a:buClr>
              <a:buFont typeface="Arial" panose="020B0604020202020204" pitchFamily="34" charset="0"/>
              <a:buChar char="•"/>
            </a:pPr>
            <a:r>
              <a:rPr lang="en-US" sz="1600" b="1">
                <a:solidFill>
                  <a:schemeClr val="accent1"/>
                </a:solidFill>
                <a:latin typeface="Consolas" panose="020B0609020204030204" pitchFamily="49" charset="0"/>
                <a:cs typeface="Consolas" panose="020B0609020204030204" pitchFamily="49" charset="0"/>
                <a:sym typeface="Archivo ExtraBold"/>
              </a:rPr>
              <a:t>Classification based on thresholds (0.5 * avg deg)</a:t>
            </a:r>
          </a:p>
        </p:txBody>
      </p:sp>
      <p:pic>
        <p:nvPicPr>
          <p:cNvPr id="13" name="Immagine 12" descr="Immagine che contiene arte, Simmetria, cerchio, design&#10;&#10;Descrizione generata automaticamente">
            <a:extLst>
              <a:ext uri="{FF2B5EF4-FFF2-40B4-BE49-F238E27FC236}">
                <a16:creationId xmlns:a16="http://schemas.microsoft.com/office/drawing/2014/main" id="{0CD13F3F-87F1-FBE6-5EB9-1B6DF55BAB2C}"/>
              </a:ext>
            </a:extLst>
          </p:cNvPr>
          <p:cNvPicPr>
            <a:picLocks noChangeAspect="1"/>
          </p:cNvPicPr>
          <p:nvPr/>
        </p:nvPicPr>
        <p:blipFill rotWithShape="1">
          <a:blip r:embed="rId3"/>
          <a:srcRect l="12125" r="7131"/>
          <a:stretch/>
        </p:blipFill>
        <p:spPr>
          <a:xfrm rot="5400000">
            <a:off x="2704688" y="548829"/>
            <a:ext cx="359939" cy="468000"/>
          </a:xfrm>
          <a:prstGeom prst="rect">
            <a:avLst/>
          </a:prstGeom>
        </p:spPr>
      </p:pic>
      <p:pic>
        <p:nvPicPr>
          <p:cNvPr id="14" name="Immagine 13" descr="Immagine che contiene arte, Simmetria, cerchio, design&#10;&#10;Descrizione generata automaticamente">
            <a:extLst>
              <a:ext uri="{FF2B5EF4-FFF2-40B4-BE49-F238E27FC236}">
                <a16:creationId xmlns:a16="http://schemas.microsoft.com/office/drawing/2014/main" id="{3054A7F8-B556-A4F4-12CF-1823811C91A6}"/>
              </a:ext>
            </a:extLst>
          </p:cNvPr>
          <p:cNvPicPr>
            <a:picLocks noChangeAspect="1"/>
          </p:cNvPicPr>
          <p:nvPr/>
        </p:nvPicPr>
        <p:blipFill rotWithShape="1">
          <a:blip r:embed="rId3"/>
          <a:srcRect l="12125" r="7131"/>
          <a:stretch/>
        </p:blipFill>
        <p:spPr>
          <a:xfrm rot="5400000">
            <a:off x="9092035" y="580444"/>
            <a:ext cx="359939" cy="468000"/>
          </a:xfrm>
          <a:prstGeom prst="rect">
            <a:avLst/>
          </a:prstGeom>
        </p:spPr>
      </p:pic>
      <p:pic>
        <p:nvPicPr>
          <p:cNvPr id="2" name="Immagine 1">
            <a:extLst>
              <a:ext uri="{FF2B5EF4-FFF2-40B4-BE49-F238E27FC236}">
                <a16:creationId xmlns:a16="http://schemas.microsoft.com/office/drawing/2014/main" id="{5E330011-1ED3-D043-C384-82196BBE695F}"/>
              </a:ext>
            </a:extLst>
          </p:cNvPr>
          <p:cNvPicPr>
            <a:picLocks noChangeAspect="1"/>
          </p:cNvPicPr>
          <p:nvPr/>
        </p:nvPicPr>
        <p:blipFill rotWithShape="1">
          <a:blip r:embed="rId4"/>
          <a:srcRect t="652" b="317"/>
          <a:stretch/>
        </p:blipFill>
        <p:spPr>
          <a:xfrm>
            <a:off x="6096000" y="1256503"/>
            <a:ext cx="5014924" cy="4966363"/>
          </a:xfrm>
          <a:prstGeom prst="roundRect">
            <a:avLst>
              <a:gd name="adj" fmla="val 8594"/>
            </a:avLst>
          </a:prstGeom>
          <a:solidFill>
            <a:srgbClr val="FFFFFF">
              <a:shade val="85000"/>
            </a:srgbClr>
          </a:solidFill>
          <a:ln>
            <a:noFill/>
          </a:ln>
          <a:effectLst>
            <a:reflection stA="26000" endPos="65000" dist="50800" dir="5400000" sy="-100000" algn="bl" rotWithShape="0"/>
          </a:effectLst>
        </p:spPr>
      </p:pic>
    </p:spTree>
    <p:extLst>
      <p:ext uri="{BB962C8B-B14F-4D97-AF65-F5344CB8AC3E}">
        <p14:creationId xmlns:p14="http://schemas.microsoft.com/office/powerpoint/2010/main" val="27217489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olo 20">
            <a:extLst>
              <a:ext uri="{FF2B5EF4-FFF2-40B4-BE49-F238E27FC236}">
                <a16:creationId xmlns:a16="http://schemas.microsoft.com/office/drawing/2014/main" id="{BEB08FAE-FA71-4571-05C9-293B9A42C9BF}"/>
              </a:ext>
            </a:extLst>
          </p:cNvPr>
          <p:cNvSpPr>
            <a:spLocks noGrp="1"/>
          </p:cNvSpPr>
          <p:nvPr>
            <p:ph type="title" idx="8"/>
          </p:nvPr>
        </p:nvSpPr>
        <p:spPr>
          <a:xfrm>
            <a:off x="960000" y="372385"/>
            <a:ext cx="10272000" cy="763600"/>
          </a:xfrm>
        </p:spPr>
        <p:txBody>
          <a:bodyPr/>
          <a:lstStyle/>
          <a:p>
            <a:pPr algn="ctr"/>
            <a:r>
              <a:rPr lang="en-US" sz="4000" b="1">
                <a:latin typeface="Consolas" panose="020B0609020204030204" pitchFamily="49" charset="0"/>
                <a:cs typeface="Consolas" panose="020B0609020204030204" pitchFamily="49" charset="0"/>
              </a:rPr>
              <a:t>Most Important Symptoms</a:t>
            </a:r>
            <a:endParaRPr lang="en-GB" sz="4000" b="1">
              <a:latin typeface="Consolas" panose="020B0609020204030204" pitchFamily="49" charset="0"/>
              <a:cs typeface="Consolas" panose="020B0609020204030204" pitchFamily="49" charset="0"/>
            </a:endParaRPr>
          </a:p>
        </p:txBody>
      </p:sp>
      <p:sp>
        <p:nvSpPr>
          <p:cNvPr id="26" name="CasellaDiTesto 25">
            <a:extLst>
              <a:ext uri="{FF2B5EF4-FFF2-40B4-BE49-F238E27FC236}">
                <a16:creationId xmlns:a16="http://schemas.microsoft.com/office/drawing/2014/main" id="{72DDA075-ED63-C819-036B-65C047C1E932}"/>
              </a:ext>
            </a:extLst>
          </p:cNvPr>
          <p:cNvSpPr txBox="1"/>
          <p:nvPr/>
        </p:nvSpPr>
        <p:spPr>
          <a:xfrm>
            <a:off x="481175" y="2248813"/>
            <a:ext cx="4517289" cy="369332"/>
          </a:xfrm>
          <a:prstGeom prst="rect">
            <a:avLst/>
          </a:prstGeom>
          <a:noFill/>
        </p:spPr>
        <p:txBody>
          <a:bodyPr wrap="square" rtlCol="0">
            <a:spAutoFit/>
          </a:bodyPr>
          <a:lstStyle/>
          <a:p>
            <a:pPr lvl="4">
              <a:buClr>
                <a:schemeClr val="accent6"/>
              </a:buClr>
            </a:pPr>
            <a:r>
              <a:rPr lang="en-US" sz="1800">
                <a:solidFill>
                  <a:schemeClr val="accent1"/>
                </a:solidFill>
                <a:latin typeface="Archivo ExtraBold"/>
                <a:sym typeface="Archivo ExtraBold"/>
              </a:rPr>
              <a:t>	</a:t>
            </a:r>
            <a:endParaRPr lang="en-US" sz="2400">
              <a:solidFill>
                <a:schemeClr val="accent1"/>
              </a:solidFill>
              <a:latin typeface="Archivo ExtraBold"/>
              <a:sym typeface="Archivo ExtraBold"/>
            </a:endParaRPr>
          </a:p>
        </p:txBody>
      </p:sp>
      <p:sp>
        <p:nvSpPr>
          <p:cNvPr id="3" name="CasellaDiTesto 2">
            <a:extLst>
              <a:ext uri="{FF2B5EF4-FFF2-40B4-BE49-F238E27FC236}">
                <a16:creationId xmlns:a16="http://schemas.microsoft.com/office/drawing/2014/main" id="{6E596B6B-56E5-5D19-F328-125F12281448}"/>
              </a:ext>
            </a:extLst>
          </p:cNvPr>
          <p:cNvSpPr txBox="1"/>
          <p:nvPr/>
        </p:nvSpPr>
        <p:spPr>
          <a:xfrm>
            <a:off x="936643" y="1577388"/>
            <a:ext cx="4610589" cy="4324588"/>
          </a:xfrm>
          <a:prstGeom prst="roundRect">
            <a:avLst/>
          </a:prstGeom>
          <a:noFill/>
          <a:ln w="28575" cap="flat" cmpd="sng" algn="ctr">
            <a:solidFill>
              <a:schemeClr val="accent2"/>
            </a:solidFill>
            <a:prstDash val="dash"/>
            <a:round/>
            <a:headEnd type="none" w="med" len="med"/>
            <a:tailEnd type="none" w="med" len="med"/>
          </a:ln>
          <a:effectLst>
            <a:reflection stA="15793" endPos="65000" dist="50800" dir="5400000" sy="-100000" algn="bl" rotWithShape="0"/>
          </a:effectLst>
        </p:spPr>
        <p:style>
          <a:lnRef idx="0">
            <a:scrgbClr r="0" g="0" b="0"/>
          </a:lnRef>
          <a:fillRef idx="0">
            <a:scrgbClr r="0" g="0" b="0"/>
          </a:fillRef>
          <a:effectRef idx="0">
            <a:scrgbClr r="0" g="0" b="0"/>
          </a:effectRef>
          <a:fontRef idx="minor">
            <a:schemeClr val="accent2"/>
          </a:fontRef>
        </p:style>
        <p:txBody>
          <a:bodyPr wrap="square" rtlCol="0">
            <a:spAutoFit/>
          </a:bodyPr>
          <a:lstStyle/>
          <a:p>
            <a:pPr algn="ctr">
              <a:buClr>
                <a:schemeClr val="accent6"/>
              </a:buClr>
            </a:pPr>
            <a:r>
              <a:rPr lang="en-US" sz="2400" b="1">
                <a:solidFill>
                  <a:schemeClr val="accent1"/>
                </a:solidFill>
                <a:latin typeface="Consolas" panose="020B0609020204030204" pitchFamily="49" charset="0"/>
                <a:cs typeface="Consolas" panose="020B0609020204030204" pitchFamily="49" charset="0"/>
                <a:sym typeface="Archivo ExtraBold"/>
              </a:rPr>
              <a:t>Provided Insights</a:t>
            </a:r>
          </a:p>
          <a:p>
            <a:pPr>
              <a:buClr>
                <a:schemeClr val="accent6"/>
              </a:buClr>
            </a:pPr>
            <a:endParaRPr lang="en-US" sz="1600" b="1">
              <a:solidFill>
                <a:schemeClr val="accent1"/>
              </a:solidFill>
              <a:latin typeface="Consolas" panose="020B0609020204030204" pitchFamily="49" charset="0"/>
              <a:cs typeface="Consolas" panose="020B0609020204030204" pitchFamily="49" charset="0"/>
              <a:sym typeface="Archivo ExtraBold"/>
            </a:endParaRPr>
          </a:p>
          <a:p>
            <a:pPr marL="342900" indent="-342900">
              <a:buClr>
                <a:schemeClr val="accent6"/>
              </a:buClr>
              <a:buFont typeface="Arial" panose="020B0604020202020204" pitchFamily="34" charset="0"/>
              <a:buChar char="•"/>
            </a:pPr>
            <a:r>
              <a:rPr lang="en-US" sz="1600" b="1">
                <a:solidFill>
                  <a:schemeClr val="accent1"/>
                </a:solidFill>
                <a:latin typeface="Consolas" panose="020B0609020204030204" pitchFamily="49" charset="0"/>
                <a:cs typeface="Consolas" panose="020B0609020204030204" pitchFamily="49" charset="0"/>
                <a:sym typeface="Archivo ExtraBold"/>
              </a:rPr>
              <a:t>Low-Low: </a:t>
            </a:r>
            <a:r>
              <a:rPr lang="en-US" sz="1600">
                <a:solidFill>
                  <a:schemeClr val="accent1"/>
                </a:solidFill>
                <a:latin typeface="Consolas" panose="020B0609020204030204" pitchFamily="49" charset="0"/>
                <a:cs typeface="Consolas" panose="020B0609020204030204" pitchFamily="49" charset="0"/>
                <a:sym typeface="Archivo ExtraBold"/>
              </a:rPr>
              <a:t>very important for prediction of specific diseases</a:t>
            </a:r>
          </a:p>
          <a:p>
            <a:pPr marL="342900" indent="-342900">
              <a:buClr>
                <a:schemeClr val="accent6"/>
              </a:buClr>
              <a:buFont typeface="Arial" panose="020B0604020202020204" pitchFamily="34" charset="0"/>
              <a:buChar char="•"/>
            </a:pPr>
            <a:endParaRPr lang="en-US" sz="1600">
              <a:solidFill>
                <a:schemeClr val="accent1"/>
              </a:solidFill>
              <a:latin typeface="Consolas" panose="020B0609020204030204" pitchFamily="49" charset="0"/>
              <a:cs typeface="Consolas" panose="020B0609020204030204" pitchFamily="49" charset="0"/>
              <a:sym typeface="Archivo ExtraBold"/>
            </a:endParaRPr>
          </a:p>
          <a:p>
            <a:pPr marL="342900" indent="-342900">
              <a:buClr>
                <a:schemeClr val="accent6"/>
              </a:buClr>
              <a:buFont typeface="Arial" panose="020B0604020202020204" pitchFamily="34" charset="0"/>
              <a:buChar char="•"/>
            </a:pPr>
            <a:r>
              <a:rPr lang="en-US" sz="1600" b="1">
                <a:solidFill>
                  <a:schemeClr val="accent1"/>
                </a:solidFill>
                <a:latin typeface="Consolas" panose="020B0609020204030204" pitchFamily="49" charset="0"/>
                <a:cs typeface="Consolas" panose="020B0609020204030204" pitchFamily="49" charset="0"/>
                <a:sym typeface="Archivo ExtraBold"/>
              </a:rPr>
              <a:t>Low-High: </a:t>
            </a:r>
            <a:r>
              <a:rPr lang="en-US" sz="1600">
                <a:solidFill>
                  <a:schemeClr val="accent1"/>
                </a:solidFill>
                <a:latin typeface="Consolas" panose="020B0609020204030204" pitchFamily="49" charset="0"/>
                <a:cs typeface="Consolas" panose="020B0609020204030204" pitchFamily="49" charset="0"/>
                <a:sym typeface="Archivo ExtraBold"/>
              </a:rPr>
              <a:t>less specific than the first class</a:t>
            </a:r>
          </a:p>
          <a:p>
            <a:pPr marL="342900" indent="-342900">
              <a:buClr>
                <a:schemeClr val="accent6"/>
              </a:buClr>
              <a:buFont typeface="Arial" panose="020B0604020202020204" pitchFamily="34" charset="0"/>
              <a:buChar char="•"/>
            </a:pPr>
            <a:endParaRPr lang="en-US" sz="1600">
              <a:solidFill>
                <a:schemeClr val="accent1"/>
              </a:solidFill>
              <a:latin typeface="Consolas" panose="020B0609020204030204" pitchFamily="49" charset="0"/>
              <a:cs typeface="Consolas" panose="020B0609020204030204" pitchFamily="49" charset="0"/>
              <a:sym typeface="Archivo ExtraBold"/>
            </a:endParaRPr>
          </a:p>
          <a:p>
            <a:pPr marL="342900" indent="-342900">
              <a:buClr>
                <a:schemeClr val="accent6"/>
              </a:buClr>
              <a:buFont typeface="Arial" panose="020B0604020202020204" pitchFamily="34" charset="0"/>
              <a:buChar char="•"/>
            </a:pPr>
            <a:r>
              <a:rPr lang="en-US" sz="1600" b="1">
                <a:solidFill>
                  <a:schemeClr val="accent1"/>
                </a:solidFill>
                <a:latin typeface="Consolas" panose="020B0609020204030204" pitchFamily="49" charset="0"/>
                <a:cs typeface="Consolas" panose="020B0609020204030204" pitchFamily="49" charset="0"/>
                <a:sym typeface="Archivo ExtraBold"/>
              </a:rPr>
              <a:t>High-Low: </a:t>
            </a:r>
            <a:r>
              <a:rPr lang="en-US" sz="1600">
                <a:solidFill>
                  <a:schemeClr val="accent1"/>
                </a:solidFill>
                <a:latin typeface="Consolas" panose="020B0609020204030204" pitchFamily="49" charset="0"/>
                <a:cs typeface="Consolas" panose="020B0609020204030204" pitchFamily="49" charset="0"/>
                <a:sym typeface="Archivo ExtraBold"/>
              </a:rPr>
              <a:t>important in general</a:t>
            </a:r>
            <a:endParaRPr lang="en-US" sz="1600" b="1">
              <a:solidFill>
                <a:schemeClr val="accent1"/>
              </a:solidFill>
              <a:latin typeface="Consolas" panose="020B0609020204030204" pitchFamily="49" charset="0"/>
              <a:cs typeface="Consolas" panose="020B0609020204030204" pitchFamily="49" charset="0"/>
              <a:sym typeface="Archivo ExtraBold"/>
            </a:endParaRPr>
          </a:p>
          <a:p>
            <a:pPr marL="342900" indent="-342900">
              <a:buClr>
                <a:schemeClr val="accent6"/>
              </a:buClr>
              <a:buFont typeface="Arial" panose="020B0604020202020204" pitchFamily="34" charset="0"/>
              <a:buChar char="•"/>
            </a:pPr>
            <a:endParaRPr lang="en-US" sz="1600" b="1">
              <a:solidFill>
                <a:schemeClr val="accent1"/>
              </a:solidFill>
              <a:latin typeface="Consolas" panose="020B0609020204030204" pitchFamily="49" charset="0"/>
              <a:cs typeface="Consolas" panose="020B0609020204030204" pitchFamily="49" charset="0"/>
              <a:sym typeface="Archivo ExtraBold"/>
            </a:endParaRPr>
          </a:p>
          <a:p>
            <a:pPr marL="342900" indent="-342900">
              <a:buClr>
                <a:schemeClr val="accent6"/>
              </a:buClr>
              <a:buFont typeface="Arial" panose="020B0604020202020204" pitchFamily="34" charset="0"/>
              <a:buChar char="•"/>
            </a:pPr>
            <a:r>
              <a:rPr lang="en-US" sz="1600" b="1">
                <a:solidFill>
                  <a:schemeClr val="accent1"/>
                </a:solidFill>
                <a:latin typeface="Consolas" panose="020B0609020204030204" pitchFamily="49" charset="0"/>
                <a:cs typeface="Consolas" panose="020B0609020204030204" pitchFamily="49" charset="0"/>
                <a:sym typeface="Archivo ExtraBold"/>
              </a:rPr>
              <a:t>High-High: </a:t>
            </a:r>
            <a:r>
              <a:rPr lang="en-US" sz="1600">
                <a:solidFill>
                  <a:schemeClr val="accent1"/>
                </a:solidFill>
                <a:latin typeface="Consolas" panose="020B0609020204030204" pitchFamily="49" charset="0"/>
                <a:cs typeface="Consolas" panose="020B0609020204030204" pitchFamily="49" charset="0"/>
                <a:sym typeface="Archivo ExtraBold"/>
              </a:rPr>
              <a:t>important for overall</a:t>
            </a:r>
          </a:p>
          <a:p>
            <a:pPr marL="342900" indent="-342900">
              <a:buClr>
                <a:schemeClr val="accent6"/>
              </a:buClr>
              <a:buFont typeface="Arial" panose="020B0604020202020204" pitchFamily="34" charset="0"/>
              <a:buChar char="•"/>
            </a:pPr>
            <a:endParaRPr lang="en-US" sz="1600">
              <a:solidFill>
                <a:schemeClr val="accent1"/>
              </a:solidFill>
              <a:latin typeface="Consolas" panose="020B0609020204030204" pitchFamily="49" charset="0"/>
              <a:cs typeface="Consolas" panose="020B0609020204030204" pitchFamily="49" charset="0"/>
              <a:sym typeface="Archivo ExtraBold"/>
            </a:endParaRPr>
          </a:p>
          <a:p>
            <a:pPr marL="342900" indent="-342900">
              <a:buClr>
                <a:schemeClr val="accent6"/>
              </a:buClr>
              <a:buFont typeface="Arial" panose="020B0604020202020204" pitchFamily="34" charset="0"/>
              <a:buChar char="•"/>
            </a:pPr>
            <a:r>
              <a:rPr lang="en-US" sz="1600">
                <a:solidFill>
                  <a:schemeClr val="accent1"/>
                </a:solidFill>
                <a:latin typeface="Consolas" panose="020B0609020204030204" pitchFamily="49" charset="0"/>
                <a:cs typeface="Consolas" panose="020B0609020204030204" pitchFamily="49" charset="0"/>
                <a:sym typeface="Archivo ExtraBold"/>
              </a:rPr>
              <a:t>Same analysis done for diseases to find the most </a:t>
            </a:r>
            <a:r>
              <a:rPr lang="en-US" sz="1600" err="1">
                <a:solidFill>
                  <a:schemeClr val="accent1"/>
                </a:solidFill>
                <a:latin typeface="Consolas" panose="020B0609020204030204" pitchFamily="49" charset="0"/>
                <a:cs typeface="Consolas" panose="020B0609020204030204" pitchFamily="49" charset="0"/>
                <a:sym typeface="Archivo ExtraBold"/>
              </a:rPr>
              <a:t>symptomatologically</a:t>
            </a:r>
            <a:r>
              <a:rPr lang="en-US" sz="1600">
                <a:solidFill>
                  <a:schemeClr val="accent1"/>
                </a:solidFill>
                <a:latin typeface="Consolas" panose="020B0609020204030204" pitchFamily="49" charset="0"/>
                <a:cs typeface="Consolas" panose="020B0609020204030204" pitchFamily="49" charset="0"/>
                <a:sym typeface="Archivo ExtraBold"/>
              </a:rPr>
              <a:t> complex </a:t>
            </a:r>
          </a:p>
        </p:txBody>
      </p:sp>
      <p:pic>
        <p:nvPicPr>
          <p:cNvPr id="13" name="Immagine 12" descr="Immagine che contiene arte, Simmetria, cerchio, design&#10;&#10;Descrizione generata automaticamente">
            <a:extLst>
              <a:ext uri="{FF2B5EF4-FFF2-40B4-BE49-F238E27FC236}">
                <a16:creationId xmlns:a16="http://schemas.microsoft.com/office/drawing/2014/main" id="{0CD13F3F-87F1-FBE6-5EB9-1B6DF55BAB2C}"/>
              </a:ext>
            </a:extLst>
          </p:cNvPr>
          <p:cNvPicPr>
            <a:picLocks noChangeAspect="1"/>
          </p:cNvPicPr>
          <p:nvPr/>
        </p:nvPicPr>
        <p:blipFill rotWithShape="1">
          <a:blip r:embed="rId3"/>
          <a:srcRect l="12125" r="7131"/>
          <a:stretch/>
        </p:blipFill>
        <p:spPr>
          <a:xfrm rot="5400000">
            <a:off x="2373528" y="548829"/>
            <a:ext cx="359939" cy="468000"/>
          </a:xfrm>
          <a:prstGeom prst="rect">
            <a:avLst/>
          </a:prstGeom>
        </p:spPr>
      </p:pic>
      <p:pic>
        <p:nvPicPr>
          <p:cNvPr id="14" name="Immagine 13" descr="Immagine che contiene arte, Simmetria, cerchio, design&#10;&#10;Descrizione generata automaticamente">
            <a:extLst>
              <a:ext uri="{FF2B5EF4-FFF2-40B4-BE49-F238E27FC236}">
                <a16:creationId xmlns:a16="http://schemas.microsoft.com/office/drawing/2014/main" id="{3054A7F8-B556-A4F4-12CF-1823811C91A6}"/>
              </a:ext>
            </a:extLst>
          </p:cNvPr>
          <p:cNvPicPr>
            <a:picLocks noChangeAspect="1"/>
          </p:cNvPicPr>
          <p:nvPr/>
        </p:nvPicPr>
        <p:blipFill rotWithShape="1">
          <a:blip r:embed="rId3"/>
          <a:srcRect l="12125" r="7131"/>
          <a:stretch/>
        </p:blipFill>
        <p:spPr>
          <a:xfrm rot="5400000">
            <a:off x="9384692" y="580444"/>
            <a:ext cx="359939" cy="468000"/>
          </a:xfrm>
          <a:prstGeom prst="rect">
            <a:avLst/>
          </a:prstGeom>
        </p:spPr>
      </p:pic>
      <p:pic>
        <p:nvPicPr>
          <p:cNvPr id="2" name="Immagine 1">
            <a:extLst>
              <a:ext uri="{FF2B5EF4-FFF2-40B4-BE49-F238E27FC236}">
                <a16:creationId xmlns:a16="http://schemas.microsoft.com/office/drawing/2014/main" id="{5E330011-1ED3-D043-C384-82196BBE695F}"/>
              </a:ext>
            </a:extLst>
          </p:cNvPr>
          <p:cNvPicPr>
            <a:picLocks noChangeAspect="1"/>
          </p:cNvPicPr>
          <p:nvPr/>
        </p:nvPicPr>
        <p:blipFill>
          <a:blip r:embed="rId4"/>
          <a:srcRect l="334" r="334"/>
          <a:stretch/>
        </p:blipFill>
        <p:spPr>
          <a:xfrm>
            <a:off x="6096000" y="2259942"/>
            <a:ext cx="5322770" cy="2959481"/>
          </a:xfrm>
          <a:prstGeom prst="roundRect">
            <a:avLst>
              <a:gd name="adj" fmla="val 8594"/>
            </a:avLst>
          </a:prstGeom>
          <a:solidFill>
            <a:srgbClr val="FFFFFF">
              <a:shade val="85000"/>
            </a:srgbClr>
          </a:solidFill>
          <a:ln>
            <a:noFill/>
          </a:ln>
          <a:effectLst>
            <a:reflection stA="26000" endPos="65000" dist="50800" dir="5400000" sy="-100000" algn="bl" rotWithShape="0"/>
          </a:effectLst>
        </p:spPr>
      </p:pic>
    </p:spTree>
    <p:extLst>
      <p:ext uri="{BB962C8B-B14F-4D97-AF65-F5344CB8AC3E}">
        <p14:creationId xmlns:p14="http://schemas.microsoft.com/office/powerpoint/2010/main" val="31391925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olo 20">
            <a:extLst>
              <a:ext uri="{FF2B5EF4-FFF2-40B4-BE49-F238E27FC236}">
                <a16:creationId xmlns:a16="http://schemas.microsoft.com/office/drawing/2014/main" id="{BEB08FAE-FA71-4571-05C9-293B9A42C9BF}"/>
              </a:ext>
            </a:extLst>
          </p:cNvPr>
          <p:cNvSpPr>
            <a:spLocks noGrp="1"/>
          </p:cNvSpPr>
          <p:nvPr>
            <p:ph type="title" idx="8"/>
          </p:nvPr>
        </p:nvSpPr>
        <p:spPr>
          <a:xfrm>
            <a:off x="960000" y="372385"/>
            <a:ext cx="10272000" cy="763600"/>
          </a:xfrm>
        </p:spPr>
        <p:txBody>
          <a:bodyPr/>
          <a:lstStyle/>
          <a:p>
            <a:pPr algn="ctr"/>
            <a:r>
              <a:rPr lang="en-US" sz="4000" b="1">
                <a:latin typeface="Consolas" panose="020B0609020204030204" pitchFamily="49" charset="0"/>
                <a:cs typeface="Consolas" panose="020B0609020204030204" pitchFamily="49" charset="0"/>
              </a:rPr>
              <a:t>Most Important Symptoms</a:t>
            </a:r>
            <a:endParaRPr lang="en-GB" sz="4000" b="1">
              <a:latin typeface="Consolas" panose="020B0609020204030204" pitchFamily="49" charset="0"/>
              <a:cs typeface="Consolas" panose="020B0609020204030204" pitchFamily="49" charset="0"/>
            </a:endParaRPr>
          </a:p>
        </p:txBody>
      </p:sp>
      <p:sp>
        <p:nvSpPr>
          <p:cNvPr id="26" name="CasellaDiTesto 25">
            <a:extLst>
              <a:ext uri="{FF2B5EF4-FFF2-40B4-BE49-F238E27FC236}">
                <a16:creationId xmlns:a16="http://schemas.microsoft.com/office/drawing/2014/main" id="{72DDA075-ED63-C819-036B-65C047C1E932}"/>
              </a:ext>
            </a:extLst>
          </p:cNvPr>
          <p:cNvSpPr txBox="1"/>
          <p:nvPr/>
        </p:nvSpPr>
        <p:spPr>
          <a:xfrm>
            <a:off x="481175" y="2248813"/>
            <a:ext cx="4517289" cy="369332"/>
          </a:xfrm>
          <a:prstGeom prst="rect">
            <a:avLst/>
          </a:prstGeom>
          <a:noFill/>
        </p:spPr>
        <p:txBody>
          <a:bodyPr wrap="square" rtlCol="0">
            <a:spAutoFit/>
          </a:bodyPr>
          <a:lstStyle/>
          <a:p>
            <a:pPr lvl="4">
              <a:buClr>
                <a:schemeClr val="accent6"/>
              </a:buClr>
            </a:pPr>
            <a:r>
              <a:rPr lang="en-US" sz="1800">
                <a:solidFill>
                  <a:schemeClr val="accent1"/>
                </a:solidFill>
                <a:latin typeface="Archivo ExtraBold"/>
                <a:sym typeface="Archivo ExtraBold"/>
              </a:rPr>
              <a:t>	</a:t>
            </a:r>
            <a:endParaRPr lang="en-US" sz="2400">
              <a:solidFill>
                <a:schemeClr val="accent1"/>
              </a:solidFill>
              <a:latin typeface="Archivo ExtraBold"/>
              <a:sym typeface="Archivo ExtraBold"/>
            </a:endParaRPr>
          </a:p>
        </p:txBody>
      </p:sp>
      <p:pic>
        <p:nvPicPr>
          <p:cNvPr id="13" name="Immagine 12" descr="Immagine che contiene arte, Simmetria, cerchio, design&#10;&#10;Descrizione generata automaticamente">
            <a:extLst>
              <a:ext uri="{FF2B5EF4-FFF2-40B4-BE49-F238E27FC236}">
                <a16:creationId xmlns:a16="http://schemas.microsoft.com/office/drawing/2014/main" id="{0CD13F3F-87F1-FBE6-5EB9-1B6DF55BAB2C}"/>
              </a:ext>
            </a:extLst>
          </p:cNvPr>
          <p:cNvPicPr>
            <a:picLocks noChangeAspect="1"/>
          </p:cNvPicPr>
          <p:nvPr/>
        </p:nvPicPr>
        <p:blipFill rotWithShape="1">
          <a:blip r:embed="rId3"/>
          <a:srcRect l="12125" r="7131"/>
          <a:stretch/>
        </p:blipFill>
        <p:spPr>
          <a:xfrm rot="5400000">
            <a:off x="2396678" y="548829"/>
            <a:ext cx="359939" cy="468000"/>
          </a:xfrm>
          <a:prstGeom prst="rect">
            <a:avLst/>
          </a:prstGeom>
        </p:spPr>
      </p:pic>
      <p:pic>
        <p:nvPicPr>
          <p:cNvPr id="14" name="Immagine 13" descr="Immagine che contiene arte, Simmetria, cerchio, design&#10;&#10;Descrizione generata automaticamente">
            <a:extLst>
              <a:ext uri="{FF2B5EF4-FFF2-40B4-BE49-F238E27FC236}">
                <a16:creationId xmlns:a16="http://schemas.microsoft.com/office/drawing/2014/main" id="{3054A7F8-B556-A4F4-12CF-1823811C91A6}"/>
              </a:ext>
            </a:extLst>
          </p:cNvPr>
          <p:cNvPicPr>
            <a:picLocks noChangeAspect="1"/>
          </p:cNvPicPr>
          <p:nvPr/>
        </p:nvPicPr>
        <p:blipFill rotWithShape="1">
          <a:blip r:embed="rId3"/>
          <a:srcRect l="12125" r="7131"/>
          <a:stretch/>
        </p:blipFill>
        <p:spPr>
          <a:xfrm rot="5400000">
            <a:off x="9361542" y="580444"/>
            <a:ext cx="359939" cy="468000"/>
          </a:xfrm>
          <a:prstGeom prst="rect">
            <a:avLst/>
          </a:prstGeom>
        </p:spPr>
      </p:pic>
      <p:pic>
        <p:nvPicPr>
          <p:cNvPr id="2" name="Immagine 1">
            <a:extLst>
              <a:ext uri="{FF2B5EF4-FFF2-40B4-BE49-F238E27FC236}">
                <a16:creationId xmlns:a16="http://schemas.microsoft.com/office/drawing/2014/main" id="{5E330011-1ED3-D043-C384-82196BBE695F}"/>
              </a:ext>
            </a:extLst>
          </p:cNvPr>
          <p:cNvPicPr>
            <a:picLocks noChangeAspect="1"/>
          </p:cNvPicPr>
          <p:nvPr/>
        </p:nvPicPr>
        <p:blipFill>
          <a:blip r:embed="rId4"/>
          <a:srcRect t="752" b="752"/>
          <a:stretch/>
        </p:blipFill>
        <p:spPr>
          <a:xfrm>
            <a:off x="1129364" y="1366459"/>
            <a:ext cx="9933271" cy="4363406"/>
          </a:xfrm>
          <a:prstGeom prst="roundRect">
            <a:avLst>
              <a:gd name="adj" fmla="val 8594"/>
            </a:avLst>
          </a:prstGeom>
          <a:solidFill>
            <a:srgbClr val="FFFFFF">
              <a:shade val="85000"/>
            </a:srgbClr>
          </a:solidFill>
          <a:ln>
            <a:noFill/>
          </a:ln>
          <a:effectLst>
            <a:reflection stA="26000" endPos="65000" dist="50800" dir="5400000" sy="-100000" algn="bl" rotWithShape="0"/>
          </a:effectLst>
        </p:spPr>
      </p:pic>
    </p:spTree>
    <p:extLst>
      <p:ext uri="{BB962C8B-B14F-4D97-AF65-F5344CB8AC3E}">
        <p14:creationId xmlns:p14="http://schemas.microsoft.com/office/powerpoint/2010/main" val="22244765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a:extLst>
              <a:ext uri="{FF2B5EF4-FFF2-40B4-BE49-F238E27FC236}">
                <a16:creationId xmlns:a16="http://schemas.microsoft.com/office/drawing/2014/main" id="{A482EF25-BAB8-9177-9A70-F7CFB3B13234}"/>
              </a:ext>
            </a:extLst>
          </p:cNvPr>
          <p:cNvSpPr>
            <a:spLocks noGrp="1"/>
          </p:cNvSpPr>
          <p:nvPr>
            <p:ph type="title"/>
          </p:nvPr>
        </p:nvSpPr>
        <p:spPr>
          <a:xfrm>
            <a:off x="2770670" y="765522"/>
            <a:ext cx="5868824" cy="821102"/>
          </a:xfrm>
        </p:spPr>
        <p:txBody>
          <a:bodyPr/>
          <a:lstStyle/>
          <a:p>
            <a:pPr algn="ctr"/>
            <a:r>
              <a:rPr lang="it-IT" sz="4000" b="1">
                <a:latin typeface="Consolas"/>
                <a:cs typeface="Consolas" panose="020B0609020204030204" pitchFamily="49" charset="0"/>
              </a:rPr>
              <a:t>ML Models</a:t>
            </a:r>
            <a:endParaRPr lang="en-US" sz="4000" b="1">
              <a:latin typeface="Consolas" panose="020B0609020204030204" pitchFamily="49" charset="0"/>
              <a:cs typeface="Consolas" panose="020B0609020204030204" pitchFamily="49" charset="0"/>
            </a:endParaRPr>
          </a:p>
        </p:txBody>
      </p:sp>
      <p:grpSp>
        <p:nvGrpSpPr>
          <p:cNvPr id="39" name="Gruppo 38">
            <a:extLst>
              <a:ext uri="{FF2B5EF4-FFF2-40B4-BE49-F238E27FC236}">
                <a16:creationId xmlns:a16="http://schemas.microsoft.com/office/drawing/2014/main" id="{FD70F06A-1084-411C-D92F-16A4F99E6E26}"/>
              </a:ext>
            </a:extLst>
          </p:cNvPr>
          <p:cNvGrpSpPr/>
          <p:nvPr/>
        </p:nvGrpSpPr>
        <p:grpSpPr>
          <a:xfrm>
            <a:off x="519203" y="2108719"/>
            <a:ext cx="11153594" cy="2866546"/>
            <a:chOff x="-584499" y="1999036"/>
            <a:chExt cx="11153594" cy="2866546"/>
          </a:xfrm>
          <a:effectLst>
            <a:reflection stA="20000" endPos="53000" dir="5400000" sy="-100000" algn="bl" rotWithShape="0"/>
          </a:effectLst>
        </p:grpSpPr>
        <p:pic>
          <p:nvPicPr>
            <p:cNvPr id="6" name="Immagine 5" descr="Immagine che contiene arte, Simmetria, cerchio, design&#10;&#10;Descrizione generata automaticamente">
              <a:extLst>
                <a:ext uri="{FF2B5EF4-FFF2-40B4-BE49-F238E27FC236}">
                  <a16:creationId xmlns:a16="http://schemas.microsoft.com/office/drawing/2014/main" id="{679C6A0F-2E6A-C81D-022A-3FA8103A174C}"/>
                </a:ext>
              </a:extLst>
            </p:cNvPr>
            <p:cNvPicPr>
              <a:picLocks noChangeAspect="1"/>
            </p:cNvPicPr>
            <p:nvPr/>
          </p:nvPicPr>
          <p:blipFill rotWithShape="1">
            <a:blip r:embed="rId3">
              <a:duotone>
                <a:prstClr val="black"/>
                <a:srgbClr val="FF0000">
                  <a:tint val="45000"/>
                  <a:satMod val="400000"/>
                </a:srgbClr>
              </a:duotone>
            </a:blip>
            <a:srcRect l="12125" r="7131"/>
            <a:stretch/>
          </p:blipFill>
          <p:spPr>
            <a:xfrm rot="5400000">
              <a:off x="-126820" y="1541361"/>
              <a:ext cx="2860762" cy="3776120"/>
            </a:xfrm>
            <a:prstGeom prst="rect">
              <a:avLst/>
            </a:prstGeom>
            <a:effectLst>
              <a:reflection endPos="0" dist="9745" dir="5400000" sy="-100000" algn="bl" rotWithShape="0"/>
            </a:effectLst>
          </p:spPr>
        </p:pic>
        <p:pic>
          <p:nvPicPr>
            <p:cNvPr id="7" name="Immagine 6" descr="Immagine che contiene arte, Simmetria, cerchio, design&#10;&#10;Descrizione generata automaticamente">
              <a:extLst>
                <a:ext uri="{FF2B5EF4-FFF2-40B4-BE49-F238E27FC236}">
                  <a16:creationId xmlns:a16="http://schemas.microsoft.com/office/drawing/2014/main" id="{47EA4CA8-C7D0-2A45-6D38-503C17359964}"/>
                </a:ext>
              </a:extLst>
            </p:cNvPr>
            <p:cNvPicPr>
              <a:picLocks noChangeAspect="1"/>
            </p:cNvPicPr>
            <p:nvPr/>
          </p:nvPicPr>
          <p:blipFill rotWithShape="1">
            <a:blip r:embed="rId3"/>
            <a:srcRect l="12125" r="7131"/>
            <a:stretch/>
          </p:blipFill>
          <p:spPr>
            <a:xfrm rot="5400000">
              <a:off x="4810422" y="1541358"/>
              <a:ext cx="2860761" cy="3776120"/>
            </a:xfrm>
            <a:prstGeom prst="rect">
              <a:avLst/>
            </a:prstGeom>
          </p:spPr>
        </p:pic>
        <p:pic>
          <p:nvPicPr>
            <p:cNvPr id="8" name="Immagine 7" descr="Immagine che contiene arte, Simmetria, cerchio, design&#10;&#10;Descrizione generata automaticamente">
              <a:extLst>
                <a:ext uri="{FF2B5EF4-FFF2-40B4-BE49-F238E27FC236}">
                  <a16:creationId xmlns:a16="http://schemas.microsoft.com/office/drawing/2014/main" id="{3B05EA43-D1E6-389B-86FA-05D54EDD565A}"/>
                </a:ext>
              </a:extLst>
            </p:cNvPr>
            <p:cNvPicPr>
              <a:picLocks noChangeAspect="1"/>
            </p:cNvPicPr>
            <p:nvPr/>
          </p:nvPicPr>
          <p:blipFill rotWithShape="1">
            <a:blip r:embed="rId3">
              <a:duotone>
                <a:prstClr val="black"/>
                <a:srgbClr val="FFFF00">
                  <a:tint val="45000"/>
                  <a:satMod val="400000"/>
                </a:srgbClr>
              </a:duotone>
            </a:blip>
            <a:srcRect l="12125" r="7131"/>
            <a:stretch/>
          </p:blipFill>
          <p:spPr>
            <a:xfrm rot="5400000">
              <a:off x="7250654" y="1541357"/>
              <a:ext cx="2860761" cy="3776120"/>
            </a:xfrm>
            <a:prstGeom prst="rect">
              <a:avLst/>
            </a:prstGeom>
          </p:spPr>
        </p:pic>
        <p:sp>
          <p:nvSpPr>
            <p:cNvPr id="10" name="CasellaDiTesto 9">
              <a:extLst>
                <a:ext uri="{FF2B5EF4-FFF2-40B4-BE49-F238E27FC236}">
                  <a16:creationId xmlns:a16="http://schemas.microsoft.com/office/drawing/2014/main" id="{1C97260B-D37B-91B5-AB32-DA2271B4142D}"/>
                </a:ext>
              </a:extLst>
            </p:cNvPr>
            <p:cNvSpPr txBox="1"/>
            <p:nvPr/>
          </p:nvSpPr>
          <p:spPr>
            <a:xfrm>
              <a:off x="280018" y="3033280"/>
              <a:ext cx="2058023" cy="830997"/>
            </a:xfrm>
            <a:prstGeom prst="rect">
              <a:avLst/>
            </a:prstGeom>
            <a:noFill/>
            <a:effectLst>
              <a:reflection endPos="0" dist="50800" dir="5400000" sy="-100000" algn="bl" rotWithShape="0"/>
            </a:effectLst>
          </p:spPr>
          <p:txBody>
            <a:bodyPr wrap="square" rtlCol="0">
              <a:spAutoFit/>
            </a:bodyPr>
            <a:lstStyle/>
            <a:p>
              <a:pPr algn="ctr"/>
              <a:r>
                <a:rPr lang="it-IT" sz="2400" b="1">
                  <a:solidFill>
                    <a:schemeClr val="accent6"/>
                  </a:solidFill>
                  <a:latin typeface="Consolas" panose="020B0609020204030204" pitchFamily="49" charset="0"/>
                  <a:cs typeface="Consolas" panose="020B0609020204030204" pitchFamily="49" charset="0"/>
                </a:rPr>
                <a:t>Data </a:t>
              </a:r>
              <a:r>
                <a:rPr lang="it-IT" sz="2400" b="1" err="1">
                  <a:solidFill>
                    <a:schemeClr val="accent6"/>
                  </a:solidFill>
                  <a:latin typeface="Consolas" panose="020B0609020204030204" pitchFamily="49" charset="0"/>
                  <a:cs typeface="Consolas" panose="020B0609020204030204" pitchFamily="49" charset="0"/>
                </a:rPr>
                <a:t>Preparation</a:t>
              </a:r>
              <a:endParaRPr lang="en-GB" sz="2400" b="1">
                <a:solidFill>
                  <a:schemeClr val="accent6"/>
                </a:solidFill>
                <a:latin typeface="Consolas" panose="020B0609020204030204" pitchFamily="49" charset="0"/>
                <a:cs typeface="Consolas" panose="020B0609020204030204" pitchFamily="49" charset="0"/>
              </a:endParaRPr>
            </a:p>
          </p:txBody>
        </p:sp>
        <p:sp>
          <p:nvSpPr>
            <p:cNvPr id="11" name="CasellaDiTesto 10">
              <a:extLst>
                <a:ext uri="{FF2B5EF4-FFF2-40B4-BE49-F238E27FC236}">
                  <a16:creationId xmlns:a16="http://schemas.microsoft.com/office/drawing/2014/main" id="{EE37D057-2178-09E8-6EC4-5FD201C0A84E}"/>
                </a:ext>
              </a:extLst>
            </p:cNvPr>
            <p:cNvSpPr txBox="1"/>
            <p:nvPr/>
          </p:nvSpPr>
          <p:spPr>
            <a:xfrm>
              <a:off x="5217262" y="3033280"/>
              <a:ext cx="2058020" cy="830997"/>
            </a:xfrm>
            <a:prstGeom prst="rect">
              <a:avLst/>
            </a:prstGeom>
            <a:noFill/>
          </p:spPr>
          <p:txBody>
            <a:bodyPr wrap="square" lIns="91440" tIns="45720" rIns="91440" bIns="45720" rtlCol="0" anchor="t">
              <a:spAutoFit/>
            </a:bodyPr>
            <a:lstStyle/>
            <a:p>
              <a:pPr algn="ctr"/>
              <a:r>
                <a:rPr lang="it-IT" sz="2400" b="1">
                  <a:solidFill>
                    <a:schemeClr val="accent6"/>
                  </a:solidFill>
                  <a:latin typeface="Consolas"/>
                  <a:cs typeface="Consolas" panose="020B0609020204030204" pitchFamily="49" charset="0"/>
                </a:rPr>
                <a:t>Model</a:t>
              </a:r>
              <a:endParaRPr lang="it-IT" sz="2400" b="1">
                <a:solidFill>
                  <a:schemeClr val="accent6"/>
                </a:solidFill>
                <a:latin typeface="Consolas" panose="020B0609020204030204" pitchFamily="49" charset="0"/>
                <a:cs typeface="Consolas" panose="020B0609020204030204" pitchFamily="49" charset="0"/>
              </a:endParaRPr>
            </a:p>
            <a:p>
              <a:pPr algn="ctr"/>
              <a:r>
                <a:rPr lang="it-IT" sz="2400" b="1" err="1">
                  <a:solidFill>
                    <a:schemeClr val="accent6"/>
                  </a:solidFill>
                  <a:latin typeface="Consolas"/>
                  <a:cs typeface="Consolas" panose="020B0609020204030204" pitchFamily="49" charset="0"/>
                </a:rPr>
                <a:t>Selection</a:t>
              </a:r>
              <a:endParaRPr lang="it-IT" sz="2400" b="1">
                <a:solidFill>
                  <a:schemeClr val="accent6"/>
                </a:solidFill>
                <a:latin typeface="Consolas" panose="020B0609020204030204" pitchFamily="49" charset="0"/>
                <a:cs typeface="Consolas" panose="020B0609020204030204" pitchFamily="49" charset="0"/>
              </a:endParaRPr>
            </a:p>
          </p:txBody>
        </p:sp>
        <p:sp>
          <p:nvSpPr>
            <p:cNvPr id="12" name="CasellaDiTesto 11">
              <a:extLst>
                <a:ext uri="{FF2B5EF4-FFF2-40B4-BE49-F238E27FC236}">
                  <a16:creationId xmlns:a16="http://schemas.microsoft.com/office/drawing/2014/main" id="{FCF03F87-02F2-D818-14C1-BE4DFA0C266F}"/>
                </a:ext>
              </a:extLst>
            </p:cNvPr>
            <p:cNvSpPr txBox="1"/>
            <p:nvPr/>
          </p:nvSpPr>
          <p:spPr>
            <a:xfrm>
              <a:off x="7657494" y="3069575"/>
              <a:ext cx="2058020" cy="830997"/>
            </a:xfrm>
            <a:prstGeom prst="rect">
              <a:avLst/>
            </a:prstGeom>
            <a:noFill/>
          </p:spPr>
          <p:txBody>
            <a:bodyPr wrap="square" lIns="91440" tIns="45720" rIns="91440" bIns="45720" rtlCol="0" anchor="t">
              <a:spAutoFit/>
            </a:bodyPr>
            <a:lstStyle/>
            <a:p>
              <a:pPr algn="ctr"/>
              <a:r>
                <a:rPr lang="it-IT" sz="2400" b="1">
                  <a:solidFill>
                    <a:schemeClr val="accent6"/>
                  </a:solidFill>
                  <a:latin typeface="Consolas"/>
                  <a:cs typeface="Consolas" panose="020B0609020204030204" pitchFamily="49" charset="0"/>
                </a:rPr>
                <a:t>Final</a:t>
              </a:r>
            </a:p>
            <a:p>
              <a:pPr algn="ctr"/>
              <a:r>
                <a:rPr lang="it-IT" sz="2400" b="1">
                  <a:solidFill>
                    <a:schemeClr val="accent6"/>
                  </a:solidFill>
                  <a:latin typeface="Consolas"/>
                  <a:cs typeface="Consolas" panose="020B0609020204030204" pitchFamily="49" charset="0"/>
                </a:rPr>
                <a:t>Results</a:t>
              </a:r>
              <a:endParaRPr lang="it-IT" sz="2400" b="1">
                <a:solidFill>
                  <a:schemeClr val="accent6"/>
                </a:solidFill>
                <a:latin typeface="Consolas" panose="020B0609020204030204" pitchFamily="49" charset="0"/>
                <a:cs typeface="Consolas" panose="020B0609020204030204" pitchFamily="49" charset="0"/>
              </a:endParaRPr>
            </a:p>
          </p:txBody>
        </p:sp>
        <p:pic>
          <p:nvPicPr>
            <p:cNvPr id="4" name="Immagine 3" descr="Immagine che contiene arte, Simmetria, cerchio, design&#10;&#10;Descrizione generata automaticamente">
              <a:extLst>
                <a:ext uri="{FF2B5EF4-FFF2-40B4-BE49-F238E27FC236}">
                  <a16:creationId xmlns:a16="http://schemas.microsoft.com/office/drawing/2014/main" id="{5606ECAB-FE8B-8824-0C80-589CA00E6F24}"/>
                </a:ext>
              </a:extLst>
            </p:cNvPr>
            <p:cNvPicPr>
              <a:picLocks noChangeAspect="1"/>
            </p:cNvPicPr>
            <p:nvPr/>
          </p:nvPicPr>
          <p:blipFill rotWithShape="1">
            <a:blip r:embed="rId3">
              <a:duotone>
                <a:prstClr val="black"/>
                <a:schemeClr val="accent4">
                  <a:lumMod val="85000"/>
                  <a:tint val="45000"/>
                  <a:satMod val="400000"/>
                </a:schemeClr>
              </a:duotone>
            </a:blip>
            <a:srcRect l="12125" r="7131"/>
            <a:stretch/>
          </p:blipFill>
          <p:spPr>
            <a:xfrm rot="5400000">
              <a:off x="2337670" y="1547141"/>
              <a:ext cx="2860762" cy="3776119"/>
            </a:xfrm>
            <a:prstGeom prst="rect">
              <a:avLst/>
            </a:prstGeom>
            <a:effectLst>
              <a:reflection blurRad="6350" endPos="0" dir="5400000" sy="-100000" algn="bl" rotWithShape="0"/>
            </a:effectLst>
          </p:spPr>
        </p:pic>
        <p:sp>
          <p:nvSpPr>
            <p:cNvPr id="5" name="CasellaDiTesto 4">
              <a:extLst>
                <a:ext uri="{FF2B5EF4-FFF2-40B4-BE49-F238E27FC236}">
                  <a16:creationId xmlns:a16="http://schemas.microsoft.com/office/drawing/2014/main" id="{78735289-C334-7959-04C2-5C21377E679D}"/>
                </a:ext>
              </a:extLst>
            </p:cNvPr>
            <p:cNvSpPr txBox="1"/>
            <p:nvPr/>
          </p:nvSpPr>
          <p:spPr>
            <a:xfrm>
              <a:off x="2744511" y="3033280"/>
              <a:ext cx="2058020" cy="830997"/>
            </a:xfrm>
            <a:prstGeom prst="rect">
              <a:avLst/>
            </a:prstGeom>
            <a:noFill/>
          </p:spPr>
          <p:txBody>
            <a:bodyPr wrap="square" rtlCol="0">
              <a:spAutoFit/>
            </a:bodyPr>
            <a:lstStyle/>
            <a:p>
              <a:pPr algn="ctr"/>
              <a:r>
                <a:rPr lang="it-IT" sz="2400" b="1">
                  <a:solidFill>
                    <a:schemeClr val="accent6"/>
                  </a:solidFill>
                  <a:latin typeface="Consolas" panose="020B0609020204030204" pitchFamily="49" charset="0"/>
                  <a:cs typeface="Consolas" panose="020B0609020204030204" pitchFamily="49" charset="0"/>
                </a:rPr>
                <a:t>Features </a:t>
              </a:r>
              <a:r>
                <a:rPr lang="it-IT" sz="2400" b="1" err="1">
                  <a:solidFill>
                    <a:schemeClr val="accent6"/>
                  </a:solidFill>
                  <a:latin typeface="Consolas" panose="020B0609020204030204" pitchFamily="49" charset="0"/>
                  <a:cs typeface="Consolas" panose="020B0609020204030204" pitchFamily="49" charset="0"/>
                </a:rPr>
                <a:t>Extraction</a:t>
              </a:r>
              <a:endParaRPr lang="en-GB" sz="2400" b="1">
                <a:solidFill>
                  <a:schemeClr val="accent6"/>
                </a:solidFill>
                <a:latin typeface="Consolas" panose="020B0609020204030204" pitchFamily="49" charset="0"/>
                <a:cs typeface="Consolas" panose="020B0609020204030204" pitchFamily="49" charset="0"/>
              </a:endParaRPr>
            </a:p>
          </p:txBody>
        </p:sp>
      </p:grpSp>
    </p:spTree>
    <p:extLst>
      <p:ext uri="{BB962C8B-B14F-4D97-AF65-F5344CB8AC3E}">
        <p14:creationId xmlns:p14="http://schemas.microsoft.com/office/powerpoint/2010/main" val="40761243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12171B"/>
        </a:solidFill>
        <a:effectLst/>
      </p:bgPr>
    </p:bg>
    <p:spTree>
      <p:nvGrpSpPr>
        <p:cNvPr id="1" name=""/>
        <p:cNvGrpSpPr/>
        <p:nvPr/>
      </p:nvGrpSpPr>
      <p:grpSpPr>
        <a:xfrm>
          <a:off x="0" y="0"/>
          <a:ext cx="0" cy="0"/>
          <a:chOff x="0" y="0"/>
          <a:chExt cx="0" cy="0"/>
        </a:xfrm>
      </p:grpSpPr>
      <p:sp>
        <p:nvSpPr>
          <p:cNvPr id="21" name="Titolo 20">
            <a:extLst>
              <a:ext uri="{FF2B5EF4-FFF2-40B4-BE49-F238E27FC236}">
                <a16:creationId xmlns:a16="http://schemas.microsoft.com/office/drawing/2014/main" id="{BEB08FAE-FA71-4571-05C9-293B9A42C9BF}"/>
              </a:ext>
            </a:extLst>
          </p:cNvPr>
          <p:cNvSpPr>
            <a:spLocks noGrp="1"/>
          </p:cNvSpPr>
          <p:nvPr>
            <p:ph type="title" idx="8"/>
          </p:nvPr>
        </p:nvSpPr>
        <p:spPr>
          <a:xfrm>
            <a:off x="-2049671" y="593765"/>
            <a:ext cx="10272000" cy="763600"/>
          </a:xfrm>
        </p:spPr>
        <p:txBody>
          <a:bodyPr/>
          <a:lstStyle/>
          <a:p>
            <a:pPr algn="ctr"/>
            <a:r>
              <a:rPr lang="en-US" sz="4000" b="1">
                <a:latin typeface="Consolas" panose="020B0609020204030204" pitchFamily="49" charset="0"/>
                <a:cs typeface="Consolas" panose="020B0609020204030204" pitchFamily="49" charset="0"/>
              </a:rPr>
              <a:t>Operative Flow</a:t>
            </a:r>
            <a:endParaRPr lang="en-GB" sz="4000" b="1">
              <a:latin typeface="Consolas" panose="020B0609020204030204" pitchFamily="49" charset="0"/>
              <a:cs typeface="Consolas" panose="020B0609020204030204" pitchFamily="49" charset="0"/>
            </a:endParaRPr>
          </a:p>
        </p:txBody>
      </p:sp>
      <p:sp>
        <p:nvSpPr>
          <p:cNvPr id="26" name="CasellaDiTesto 25">
            <a:extLst>
              <a:ext uri="{FF2B5EF4-FFF2-40B4-BE49-F238E27FC236}">
                <a16:creationId xmlns:a16="http://schemas.microsoft.com/office/drawing/2014/main" id="{72DDA075-ED63-C819-036B-65C047C1E932}"/>
              </a:ext>
            </a:extLst>
          </p:cNvPr>
          <p:cNvSpPr txBox="1"/>
          <p:nvPr/>
        </p:nvSpPr>
        <p:spPr>
          <a:xfrm>
            <a:off x="481175" y="2248813"/>
            <a:ext cx="4517289" cy="369332"/>
          </a:xfrm>
          <a:prstGeom prst="rect">
            <a:avLst/>
          </a:prstGeom>
          <a:noFill/>
        </p:spPr>
        <p:txBody>
          <a:bodyPr wrap="square" rtlCol="0">
            <a:spAutoFit/>
          </a:bodyPr>
          <a:lstStyle/>
          <a:p>
            <a:pPr lvl="4">
              <a:buClr>
                <a:schemeClr val="accent6"/>
              </a:buClr>
            </a:pPr>
            <a:r>
              <a:rPr lang="en-US" sz="1800">
                <a:solidFill>
                  <a:schemeClr val="accent1"/>
                </a:solidFill>
                <a:latin typeface="Archivo ExtraBold"/>
                <a:sym typeface="Archivo ExtraBold"/>
              </a:rPr>
              <a:t>	</a:t>
            </a:r>
            <a:endParaRPr lang="en-US" sz="2400">
              <a:solidFill>
                <a:schemeClr val="accent1"/>
              </a:solidFill>
              <a:latin typeface="Archivo ExtraBold"/>
              <a:sym typeface="Archivo ExtraBold"/>
            </a:endParaRPr>
          </a:p>
        </p:txBody>
      </p:sp>
      <p:sp>
        <p:nvSpPr>
          <p:cNvPr id="3" name="CasellaDiTesto 2">
            <a:extLst>
              <a:ext uri="{FF2B5EF4-FFF2-40B4-BE49-F238E27FC236}">
                <a16:creationId xmlns:a16="http://schemas.microsoft.com/office/drawing/2014/main" id="{6E596B6B-56E5-5D19-F328-125F12281448}"/>
              </a:ext>
            </a:extLst>
          </p:cNvPr>
          <p:cNvSpPr txBox="1"/>
          <p:nvPr/>
        </p:nvSpPr>
        <p:spPr>
          <a:xfrm>
            <a:off x="992514" y="1931398"/>
            <a:ext cx="4117958" cy="3507343"/>
          </a:xfrm>
          <a:prstGeom prst="roundRect">
            <a:avLst/>
          </a:prstGeom>
          <a:noFill/>
          <a:ln w="28575" cap="flat" cmpd="sng" algn="ctr">
            <a:solidFill>
              <a:schemeClr val="accent2"/>
            </a:solidFill>
            <a:prstDash val="dash"/>
            <a:round/>
            <a:headEnd type="none" w="med" len="med"/>
            <a:tailEnd type="none" w="med" len="med"/>
          </a:ln>
          <a:effectLst>
            <a:reflection stA="15793" endPos="65000" dist="50800" dir="5400000" sy="-100000" algn="bl" rotWithShape="0"/>
          </a:effectLst>
        </p:spPr>
        <p:style>
          <a:lnRef idx="0">
            <a:scrgbClr r="0" g="0" b="0"/>
          </a:lnRef>
          <a:fillRef idx="0">
            <a:scrgbClr r="0" g="0" b="0"/>
          </a:fillRef>
          <a:effectRef idx="0">
            <a:scrgbClr r="0" g="0" b="0"/>
          </a:effectRef>
          <a:fontRef idx="minor">
            <a:schemeClr val="accent2"/>
          </a:fontRef>
        </p:style>
        <p:txBody>
          <a:bodyPr wrap="square" lIns="91440" tIns="45720" rIns="91440" bIns="45720" rtlCol="0" anchor="t">
            <a:spAutoFit/>
          </a:bodyPr>
          <a:lstStyle/>
          <a:p>
            <a:pPr algn="ctr">
              <a:buClr>
                <a:schemeClr val="accent6"/>
              </a:buClr>
            </a:pPr>
            <a:r>
              <a:rPr lang="en-US" sz="2400" b="1">
                <a:solidFill>
                  <a:schemeClr val="accent1"/>
                </a:solidFill>
                <a:latin typeface="Consolas"/>
              </a:rPr>
              <a:t>Core Operations</a:t>
            </a:r>
            <a:endParaRPr lang="en-US" sz="2400" b="1">
              <a:solidFill>
                <a:schemeClr val="accent1"/>
              </a:solidFill>
              <a:latin typeface="Consolas"/>
              <a:sym typeface="Archivo ExtraBold"/>
            </a:endParaRPr>
          </a:p>
          <a:p>
            <a:pPr>
              <a:buClr>
                <a:schemeClr val="accent6"/>
              </a:buClr>
            </a:pPr>
            <a:endParaRPr lang="en-US" sz="1600" b="1">
              <a:solidFill>
                <a:schemeClr val="accent1"/>
              </a:solidFill>
              <a:latin typeface="Consolas" panose="020B0609020204030204" pitchFamily="49" charset="0"/>
              <a:cs typeface="Consolas" panose="020B0609020204030204" pitchFamily="49" charset="0"/>
              <a:sym typeface="Archivo ExtraBold"/>
            </a:endParaRPr>
          </a:p>
          <a:p>
            <a:pPr marL="342900" indent="-342900">
              <a:buClr>
                <a:schemeClr val="accent6"/>
              </a:buClr>
              <a:buFont typeface="Arial" panose="020B0604020202020204" pitchFamily="34" charset="0"/>
              <a:buChar char="•"/>
            </a:pPr>
            <a:r>
              <a:rPr lang="it-IT" sz="1600" b="1">
                <a:solidFill>
                  <a:schemeClr val="accent1"/>
                </a:solidFill>
                <a:latin typeface="Consolas"/>
              </a:rPr>
              <a:t>Sampling + Balancing</a:t>
            </a:r>
          </a:p>
          <a:p>
            <a:pPr marL="342900" indent="-342900">
              <a:buClr>
                <a:schemeClr val="accent6"/>
              </a:buClr>
              <a:buFont typeface="Arial" panose="020B0604020202020204" pitchFamily="34" charset="0"/>
              <a:buChar char="•"/>
            </a:pPr>
            <a:endParaRPr lang="it-IT" sz="1600">
              <a:solidFill>
                <a:schemeClr val="accent1"/>
              </a:solidFill>
              <a:latin typeface="Consolas" panose="020B0609020204030204" pitchFamily="49" charset="0"/>
            </a:endParaRPr>
          </a:p>
          <a:p>
            <a:pPr marL="342900" indent="-342900">
              <a:buClr>
                <a:schemeClr val="accent6"/>
              </a:buClr>
              <a:buFont typeface="Arial" panose="020B0604020202020204" pitchFamily="34" charset="0"/>
              <a:buChar char="•"/>
            </a:pPr>
            <a:r>
              <a:rPr lang="it-IT" sz="1600" b="1">
                <a:solidFill>
                  <a:schemeClr val="accent1"/>
                </a:solidFill>
                <a:latin typeface="Consolas"/>
              </a:rPr>
              <a:t>Features Combination</a:t>
            </a:r>
          </a:p>
          <a:p>
            <a:pPr marL="342900" indent="-342900">
              <a:buClr>
                <a:schemeClr val="accent6"/>
              </a:buClr>
              <a:buFont typeface="Arial" panose="020B0604020202020204" pitchFamily="34" charset="0"/>
              <a:buChar char="•"/>
            </a:pPr>
            <a:endParaRPr lang="it-IT" sz="1600">
              <a:solidFill>
                <a:schemeClr val="accent1"/>
              </a:solidFill>
              <a:latin typeface="Consolas" panose="020B0609020204030204" pitchFamily="49" charset="0"/>
            </a:endParaRPr>
          </a:p>
          <a:p>
            <a:pPr marL="342900" indent="-342900">
              <a:buClr>
                <a:schemeClr val="accent6"/>
              </a:buClr>
              <a:buFont typeface="Arial" panose="020B0604020202020204" pitchFamily="34" charset="0"/>
              <a:buChar char="•"/>
            </a:pPr>
            <a:r>
              <a:rPr lang="it-IT" sz="1600" b="1" err="1">
                <a:solidFill>
                  <a:schemeClr val="accent1"/>
                </a:solidFill>
                <a:latin typeface="Consolas"/>
              </a:rPr>
              <a:t>Hyperparameters</a:t>
            </a:r>
            <a:r>
              <a:rPr lang="it-IT" sz="1600" b="1">
                <a:solidFill>
                  <a:schemeClr val="accent1"/>
                </a:solidFill>
                <a:latin typeface="Consolas"/>
              </a:rPr>
              <a:t> Choice</a:t>
            </a:r>
          </a:p>
          <a:p>
            <a:pPr marL="342900" indent="-342900">
              <a:buClr>
                <a:schemeClr val="accent6"/>
              </a:buClr>
              <a:buFont typeface="Arial" panose="020B0604020202020204" pitchFamily="34" charset="0"/>
              <a:buChar char="•"/>
            </a:pPr>
            <a:endParaRPr lang="it-IT" sz="1600" b="1" i="1">
              <a:solidFill>
                <a:schemeClr val="accent1"/>
              </a:solidFill>
              <a:latin typeface="Consolas" panose="020B0609020204030204" pitchFamily="49" charset="0"/>
              <a:cs typeface="Consolas" panose="020B0609020204030204" pitchFamily="49" charset="0"/>
            </a:endParaRPr>
          </a:p>
          <a:p>
            <a:pPr marL="342900" indent="-342900">
              <a:buClr>
                <a:schemeClr val="accent6"/>
              </a:buClr>
              <a:buFont typeface="Arial" panose="020B0604020202020204" pitchFamily="34" charset="0"/>
              <a:buChar char="•"/>
            </a:pPr>
            <a:r>
              <a:rPr lang="it-IT" sz="1600" b="1">
                <a:solidFill>
                  <a:schemeClr val="accent1"/>
                </a:solidFill>
                <a:latin typeface="Consolas"/>
                <a:cs typeface="Consolas" panose="020B0609020204030204" pitchFamily="49" charset="0"/>
              </a:rPr>
              <a:t>Model </a:t>
            </a:r>
            <a:r>
              <a:rPr lang="it-IT" sz="1600" b="1" err="1">
                <a:solidFill>
                  <a:schemeClr val="accent1"/>
                </a:solidFill>
                <a:latin typeface="Consolas"/>
                <a:cs typeface="Consolas" panose="020B0609020204030204" pitchFamily="49" charset="0"/>
              </a:rPr>
              <a:t>Selection</a:t>
            </a:r>
            <a:endParaRPr lang="it-IT" sz="1600" b="1">
              <a:solidFill>
                <a:schemeClr val="accent1"/>
              </a:solidFill>
              <a:latin typeface="Consolas"/>
              <a:cs typeface="Consolas" panose="020B0609020204030204" pitchFamily="49" charset="0"/>
            </a:endParaRPr>
          </a:p>
          <a:p>
            <a:pPr marL="342900" indent="-342900">
              <a:buClr>
                <a:schemeClr val="accent6"/>
              </a:buClr>
              <a:buFont typeface="Arial" panose="020B0604020202020204" pitchFamily="34" charset="0"/>
              <a:buChar char="•"/>
            </a:pPr>
            <a:endParaRPr lang="it-IT" sz="1600" b="1">
              <a:solidFill>
                <a:schemeClr val="accent1"/>
              </a:solidFill>
              <a:latin typeface="Consolas" panose="020B0609020204030204" pitchFamily="49" charset="0"/>
              <a:cs typeface="Consolas" panose="020B0609020204030204" pitchFamily="49" charset="0"/>
            </a:endParaRPr>
          </a:p>
          <a:p>
            <a:pPr marL="342900" indent="-342900">
              <a:buClr>
                <a:schemeClr val="accent6"/>
              </a:buClr>
              <a:buFont typeface="Arial" panose="020B0604020202020204" pitchFamily="34" charset="0"/>
              <a:buChar char="•"/>
            </a:pPr>
            <a:r>
              <a:rPr lang="it-IT" sz="1600" b="1">
                <a:solidFill>
                  <a:schemeClr val="accent1"/>
                </a:solidFill>
                <a:latin typeface="Consolas"/>
                <a:cs typeface="Consolas" panose="020B0609020204030204" pitchFamily="49" charset="0"/>
              </a:rPr>
              <a:t>Features </a:t>
            </a:r>
            <a:r>
              <a:rPr lang="it-IT" sz="1600" b="1" err="1">
                <a:solidFill>
                  <a:schemeClr val="accent1"/>
                </a:solidFill>
                <a:latin typeface="Consolas"/>
                <a:cs typeface="Consolas" panose="020B0609020204030204" pitchFamily="49" charset="0"/>
              </a:rPr>
              <a:t>Reduction</a:t>
            </a:r>
            <a:endParaRPr lang="it-IT" sz="1600" b="0">
              <a:solidFill>
                <a:schemeClr val="accent1"/>
              </a:solidFill>
              <a:latin typeface="Consolas"/>
              <a:cs typeface="Consolas" panose="020B0609020204030204" pitchFamily="49" charset="0"/>
            </a:endParaRPr>
          </a:p>
          <a:p>
            <a:pPr marL="285750" indent="-285750">
              <a:buClr>
                <a:schemeClr val="accent1"/>
              </a:buClr>
              <a:buFont typeface="Arial" panose="020B0604020202020204" pitchFamily="34" charset="0"/>
              <a:buChar char="•"/>
            </a:pPr>
            <a:endParaRPr lang="it-IT" sz="1600" b="0" i="1">
              <a:solidFill>
                <a:schemeClr val="accent6"/>
              </a:solidFill>
              <a:latin typeface="Consolas" panose="020B0609020204030204" pitchFamily="49" charset="0"/>
              <a:cs typeface="Consolas" panose="020B0609020204030204" pitchFamily="49" charset="0"/>
            </a:endParaRPr>
          </a:p>
        </p:txBody>
      </p:sp>
      <p:pic>
        <p:nvPicPr>
          <p:cNvPr id="6" name="Immagine 5" descr="Immagine che contiene arte, Simmetria, cerchio, design&#10;&#10;Descrizione generata automaticamente">
            <a:extLst>
              <a:ext uri="{FF2B5EF4-FFF2-40B4-BE49-F238E27FC236}">
                <a16:creationId xmlns:a16="http://schemas.microsoft.com/office/drawing/2014/main" id="{8982A3D2-1884-5E3A-3B21-490922A55667}"/>
              </a:ext>
            </a:extLst>
          </p:cNvPr>
          <p:cNvPicPr>
            <a:picLocks noChangeAspect="1"/>
          </p:cNvPicPr>
          <p:nvPr/>
        </p:nvPicPr>
        <p:blipFill rotWithShape="1">
          <a:blip r:embed="rId3">
            <a:duotone>
              <a:prstClr val="black"/>
              <a:schemeClr val="tx1">
                <a:lumMod val="60000"/>
                <a:lumOff val="40000"/>
                <a:tint val="45000"/>
                <a:satMod val="400000"/>
              </a:schemeClr>
            </a:duotone>
          </a:blip>
          <a:srcRect l="12125" r="7131"/>
          <a:stretch/>
        </p:blipFill>
        <p:spPr>
          <a:xfrm rot="5400000">
            <a:off x="689578" y="761885"/>
            <a:ext cx="359939" cy="468000"/>
          </a:xfrm>
          <a:prstGeom prst="rect">
            <a:avLst/>
          </a:prstGeom>
        </p:spPr>
      </p:pic>
      <p:pic>
        <p:nvPicPr>
          <p:cNvPr id="7" name="Immagine 6" descr="Immagine che contiene arte, Simmetria, cerchio, design&#10;&#10;Descrizione generata automaticamente">
            <a:extLst>
              <a:ext uri="{FF2B5EF4-FFF2-40B4-BE49-F238E27FC236}">
                <a16:creationId xmlns:a16="http://schemas.microsoft.com/office/drawing/2014/main" id="{90E3E981-2FD4-F6D6-CCDF-9949695B08A9}"/>
              </a:ext>
            </a:extLst>
          </p:cNvPr>
          <p:cNvPicPr>
            <a:picLocks noChangeAspect="1"/>
          </p:cNvPicPr>
          <p:nvPr/>
        </p:nvPicPr>
        <p:blipFill rotWithShape="1">
          <a:blip r:embed="rId3">
            <a:duotone>
              <a:prstClr val="black"/>
              <a:schemeClr val="tx1">
                <a:lumMod val="60000"/>
                <a:lumOff val="40000"/>
                <a:tint val="45000"/>
                <a:satMod val="400000"/>
              </a:schemeClr>
            </a:duotone>
          </a:blip>
          <a:srcRect l="12125" r="7131"/>
          <a:stretch/>
        </p:blipFill>
        <p:spPr>
          <a:xfrm rot="5400000">
            <a:off x="5145858" y="773174"/>
            <a:ext cx="359939" cy="468000"/>
          </a:xfrm>
          <a:prstGeom prst="rect">
            <a:avLst/>
          </a:prstGeom>
        </p:spPr>
      </p:pic>
      <p:pic>
        <p:nvPicPr>
          <p:cNvPr id="4" name="Immagine 3">
            <a:extLst>
              <a:ext uri="{FF2B5EF4-FFF2-40B4-BE49-F238E27FC236}">
                <a16:creationId xmlns:a16="http://schemas.microsoft.com/office/drawing/2014/main" id="{68D28103-DCC2-D107-0735-F0A2DE87AD3A}"/>
              </a:ext>
            </a:extLst>
          </p:cNvPr>
          <p:cNvPicPr>
            <a:picLocks noChangeAspect="1"/>
          </p:cNvPicPr>
          <p:nvPr/>
        </p:nvPicPr>
        <p:blipFill rotWithShape="1">
          <a:blip r:embed="rId4"/>
          <a:srcRect l="-165" t="-222" r="1" b="-338"/>
          <a:stretch/>
        </p:blipFill>
        <p:spPr>
          <a:xfrm>
            <a:off x="5861305" y="237744"/>
            <a:ext cx="5338182" cy="6372135"/>
          </a:xfrm>
          <a:prstGeom prst="roundRect">
            <a:avLst>
              <a:gd name="adj" fmla="val 8594"/>
            </a:avLst>
          </a:prstGeom>
          <a:solidFill>
            <a:srgbClr val="FFFFFF">
              <a:shade val="85000"/>
            </a:srgbClr>
          </a:solidFill>
          <a:ln>
            <a:noFill/>
          </a:ln>
          <a:effectLst>
            <a:reflection blurRad="12700" stA="26000" endPos="28000" dist="5000" dir="5400000" sy="-100000" algn="bl" rotWithShape="0"/>
          </a:effectLst>
        </p:spPr>
      </p:pic>
    </p:spTree>
    <p:extLst>
      <p:ext uri="{BB962C8B-B14F-4D97-AF65-F5344CB8AC3E}">
        <p14:creationId xmlns:p14="http://schemas.microsoft.com/office/powerpoint/2010/main" val="22466484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magine 8">
            <a:extLst>
              <a:ext uri="{FF2B5EF4-FFF2-40B4-BE49-F238E27FC236}">
                <a16:creationId xmlns:a16="http://schemas.microsoft.com/office/drawing/2014/main" id="{15F15791-B590-A9E5-266F-1C4B5CA94962}"/>
              </a:ext>
            </a:extLst>
          </p:cNvPr>
          <p:cNvPicPr>
            <a:picLocks noChangeAspect="1"/>
          </p:cNvPicPr>
          <p:nvPr/>
        </p:nvPicPr>
        <p:blipFill rotWithShape="1">
          <a:blip r:embed="rId3"/>
          <a:srcRect l="470" r="-416" b="6251"/>
          <a:stretch/>
        </p:blipFill>
        <p:spPr>
          <a:xfrm>
            <a:off x="4639377" y="2237893"/>
            <a:ext cx="6997209" cy="347070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Titolo 1">
            <a:extLst>
              <a:ext uri="{FF2B5EF4-FFF2-40B4-BE49-F238E27FC236}">
                <a16:creationId xmlns:a16="http://schemas.microsoft.com/office/drawing/2014/main" id="{9EC71A1D-1D2A-950B-7608-04635DAFD845}"/>
              </a:ext>
            </a:extLst>
          </p:cNvPr>
          <p:cNvSpPr>
            <a:spLocks noGrp="1"/>
          </p:cNvSpPr>
          <p:nvPr>
            <p:ph type="title"/>
          </p:nvPr>
        </p:nvSpPr>
        <p:spPr>
          <a:xfrm>
            <a:off x="960000" y="405588"/>
            <a:ext cx="10272000" cy="763600"/>
          </a:xfrm>
        </p:spPr>
        <p:txBody>
          <a:bodyPr/>
          <a:lstStyle/>
          <a:p>
            <a:pPr algn="ctr"/>
            <a:r>
              <a:rPr lang="en-US" sz="4000" b="1">
                <a:latin typeface="Consolas" panose="020B0609020204030204" pitchFamily="49" charset="0"/>
                <a:cs typeface="Consolas" panose="020B0609020204030204" pitchFamily="49" charset="0"/>
              </a:rPr>
              <a:t>Data Preparation</a:t>
            </a:r>
          </a:p>
        </p:txBody>
      </p:sp>
      <p:pic>
        <p:nvPicPr>
          <p:cNvPr id="4" name="Immagine 3" descr="Immagine che contiene arte, Simmetria, cerchio, design&#10;&#10;Descrizione generata automaticamente">
            <a:extLst>
              <a:ext uri="{FF2B5EF4-FFF2-40B4-BE49-F238E27FC236}">
                <a16:creationId xmlns:a16="http://schemas.microsoft.com/office/drawing/2014/main" id="{EF8AC590-84BC-5804-0D27-86E88FA410E3}"/>
              </a:ext>
            </a:extLst>
          </p:cNvPr>
          <p:cNvPicPr>
            <a:picLocks noChangeAspect="1"/>
          </p:cNvPicPr>
          <p:nvPr/>
        </p:nvPicPr>
        <p:blipFill rotWithShape="1">
          <a:blip r:embed="rId4">
            <a:duotone>
              <a:prstClr val="black"/>
              <a:schemeClr val="bg2">
                <a:tint val="45000"/>
                <a:satMod val="400000"/>
              </a:schemeClr>
            </a:duotone>
          </a:blip>
          <a:srcRect l="12125" r="7131"/>
          <a:stretch/>
        </p:blipFill>
        <p:spPr>
          <a:xfrm rot="5400000">
            <a:off x="3372170" y="552745"/>
            <a:ext cx="360928" cy="469286"/>
          </a:xfrm>
          <a:prstGeom prst="rect">
            <a:avLst/>
          </a:prstGeom>
          <a:effectLst>
            <a:reflection blurRad="6350" endPos="0" dir="5400000" sy="-100000" algn="bl" rotWithShape="0"/>
          </a:effectLst>
        </p:spPr>
      </p:pic>
      <p:pic>
        <p:nvPicPr>
          <p:cNvPr id="5" name="Immagine 4" descr="Immagine che contiene arte, Simmetria, cerchio, design&#10;&#10;Descrizione generata automaticamente">
            <a:extLst>
              <a:ext uri="{FF2B5EF4-FFF2-40B4-BE49-F238E27FC236}">
                <a16:creationId xmlns:a16="http://schemas.microsoft.com/office/drawing/2014/main" id="{E9AB0D6F-62F0-9E8A-9B51-21625BEF3490}"/>
              </a:ext>
            </a:extLst>
          </p:cNvPr>
          <p:cNvPicPr>
            <a:picLocks noChangeAspect="1"/>
          </p:cNvPicPr>
          <p:nvPr/>
        </p:nvPicPr>
        <p:blipFill rotWithShape="1">
          <a:blip r:embed="rId4">
            <a:duotone>
              <a:prstClr val="black"/>
              <a:schemeClr val="bg2">
                <a:tint val="45000"/>
                <a:satMod val="400000"/>
              </a:schemeClr>
            </a:duotone>
          </a:blip>
          <a:srcRect l="12125" r="7131"/>
          <a:stretch/>
        </p:blipFill>
        <p:spPr>
          <a:xfrm rot="5400000">
            <a:off x="8427803" y="603437"/>
            <a:ext cx="360928" cy="469286"/>
          </a:xfrm>
          <a:prstGeom prst="rect">
            <a:avLst/>
          </a:prstGeom>
          <a:effectLst>
            <a:reflection blurRad="6350" endPos="0" dir="5400000" sy="-100000" algn="bl" rotWithShape="0"/>
          </a:effectLst>
        </p:spPr>
      </p:pic>
      <p:sp>
        <p:nvSpPr>
          <p:cNvPr id="3" name="CasellaDiTesto 2">
            <a:extLst>
              <a:ext uri="{FF2B5EF4-FFF2-40B4-BE49-F238E27FC236}">
                <a16:creationId xmlns:a16="http://schemas.microsoft.com/office/drawing/2014/main" id="{F57D8196-3CED-73BC-7DD8-62B7C6896380}"/>
              </a:ext>
            </a:extLst>
          </p:cNvPr>
          <p:cNvSpPr txBox="1"/>
          <p:nvPr/>
        </p:nvSpPr>
        <p:spPr>
          <a:xfrm>
            <a:off x="6003410" y="1576471"/>
            <a:ext cx="4740426" cy="510778"/>
          </a:xfrm>
          <a:prstGeom prst="roundRect">
            <a:avLst/>
          </a:prstGeom>
          <a:noFill/>
          <a:ln w="28575" cap="flat" cmpd="sng" algn="ctr">
            <a:solidFill>
              <a:schemeClr val="accent2"/>
            </a:solidFill>
            <a:prstDash val="dash"/>
            <a:round/>
            <a:headEnd type="none" w="med" len="med"/>
            <a:tailEnd type="none" w="med" len="med"/>
          </a:ln>
          <a:effectLst>
            <a:reflection stA="15793" endPos="65000" dist="50800" dir="5400000" sy="-100000" algn="bl" rotWithShape="0"/>
          </a:effectLst>
        </p:spPr>
        <p:style>
          <a:lnRef idx="0">
            <a:scrgbClr r="0" g="0" b="0"/>
          </a:lnRef>
          <a:fillRef idx="0">
            <a:scrgbClr r="0" g="0" b="0"/>
          </a:fillRef>
          <a:effectRef idx="0">
            <a:scrgbClr r="0" g="0" b="0"/>
          </a:effectRef>
          <a:fontRef idx="minor">
            <a:schemeClr val="accent2"/>
          </a:fontRef>
        </p:style>
        <p:txBody>
          <a:bodyPr wrap="square" rtlCol="0">
            <a:spAutoFit/>
          </a:bodyPr>
          <a:lstStyle/>
          <a:p>
            <a:pPr algn="ctr">
              <a:buClr>
                <a:schemeClr val="accent6"/>
              </a:buClr>
            </a:pPr>
            <a:r>
              <a:rPr lang="en-US" sz="2400" b="1">
                <a:solidFill>
                  <a:schemeClr val="accent1"/>
                </a:solidFill>
                <a:latin typeface="Consolas" panose="020B0609020204030204" pitchFamily="49" charset="0"/>
              </a:rPr>
              <a:t>Unbalanced Classes</a:t>
            </a:r>
            <a:endParaRPr lang="en-US" sz="2400" b="1">
              <a:solidFill>
                <a:schemeClr val="accent1"/>
              </a:solidFill>
              <a:latin typeface="Consolas" panose="020B0609020204030204" pitchFamily="49" charset="0"/>
              <a:sym typeface="Archivo ExtraBold"/>
            </a:endParaRPr>
          </a:p>
        </p:txBody>
      </p:sp>
      <p:sp>
        <p:nvSpPr>
          <p:cNvPr id="6" name="CasellaDiTesto 5">
            <a:extLst>
              <a:ext uri="{FF2B5EF4-FFF2-40B4-BE49-F238E27FC236}">
                <a16:creationId xmlns:a16="http://schemas.microsoft.com/office/drawing/2014/main" id="{151E9592-E5C2-8746-4D48-8618A51AD083}"/>
              </a:ext>
            </a:extLst>
          </p:cNvPr>
          <p:cNvSpPr txBox="1"/>
          <p:nvPr/>
        </p:nvSpPr>
        <p:spPr>
          <a:xfrm>
            <a:off x="960000" y="2696299"/>
            <a:ext cx="3272594" cy="2281476"/>
          </a:xfrm>
          <a:prstGeom prst="roundRect">
            <a:avLst/>
          </a:prstGeom>
          <a:noFill/>
          <a:ln w="28575" cap="flat" cmpd="sng" algn="ctr">
            <a:solidFill>
              <a:schemeClr val="accent2"/>
            </a:solidFill>
            <a:prstDash val="dash"/>
            <a:round/>
            <a:headEnd type="none" w="med" len="med"/>
            <a:tailEnd type="none" w="med" len="med"/>
          </a:ln>
          <a:effectLst>
            <a:reflection stA="15793" endPos="65000" dist="50800" dir="5400000" sy="-100000" algn="bl" rotWithShape="0"/>
          </a:effectLst>
        </p:spPr>
        <p:style>
          <a:lnRef idx="0">
            <a:scrgbClr r="0" g="0" b="0"/>
          </a:lnRef>
          <a:fillRef idx="0">
            <a:scrgbClr r="0" g="0" b="0"/>
          </a:fillRef>
          <a:effectRef idx="0">
            <a:scrgbClr r="0" g="0" b="0"/>
          </a:effectRef>
          <a:fontRef idx="minor">
            <a:schemeClr val="accent2"/>
          </a:fontRef>
        </p:style>
        <p:txBody>
          <a:bodyPr wrap="square" rtlCol="0">
            <a:spAutoFit/>
          </a:bodyPr>
          <a:lstStyle/>
          <a:p>
            <a:pPr marL="285750" indent="-285750">
              <a:buClr>
                <a:schemeClr val="accent6"/>
              </a:buClr>
              <a:buFont typeface="Arial" panose="020B0604020202020204" pitchFamily="34" charset="0"/>
              <a:buChar char="•"/>
            </a:pPr>
            <a:r>
              <a:rPr lang="it-IT" sz="1600">
                <a:solidFill>
                  <a:schemeClr val="accent1"/>
                </a:solidFill>
                <a:latin typeface="Consolas" panose="020B0609020204030204" pitchFamily="49" charset="0"/>
              </a:rPr>
              <a:t>Dataset </a:t>
            </a:r>
            <a:r>
              <a:rPr lang="it-IT" sz="1600" err="1">
                <a:solidFill>
                  <a:schemeClr val="accent1"/>
                </a:solidFill>
                <a:latin typeface="Consolas" panose="020B0609020204030204" pitchFamily="49" charset="0"/>
              </a:rPr>
              <a:t>larger</a:t>
            </a:r>
            <a:r>
              <a:rPr lang="it-IT" sz="1600">
                <a:solidFill>
                  <a:schemeClr val="accent1"/>
                </a:solidFill>
                <a:latin typeface="Consolas" panose="020B0609020204030204" pitchFamily="49" charset="0"/>
              </a:rPr>
              <a:t> </a:t>
            </a:r>
            <a:r>
              <a:rPr lang="it-IT" sz="1600" err="1">
                <a:solidFill>
                  <a:schemeClr val="accent1"/>
                </a:solidFill>
                <a:latin typeface="Consolas" panose="020B0609020204030204" pitchFamily="49" charset="0"/>
              </a:rPr>
              <a:t>than</a:t>
            </a:r>
            <a:r>
              <a:rPr lang="it-IT" sz="1600">
                <a:solidFill>
                  <a:schemeClr val="accent1"/>
                </a:solidFill>
                <a:latin typeface="Consolas" panose="020B0609020204030204" pitchFamily="49" charset="0"/>
              </a:rPr>
              <a:t> 250k</a:t>
            </a:r>
          </a:p>
          <a:p>
            <a:pPr marL="342900" indent="-342900">
              <a:buClr>
                <a:schemeClr val="accent6"/>
              </a:buClr>
              <a:buFont typeface="Arial" panose="020B0604020202020204" pitchFamily="34" charset="0"/>
              <a:buChar char="•"/>
            </a:pPr>
            <a:endParaRPr lang="it-IT" sz="1600">
              <a:solidFill>
                <a:schemeClr val="accent1"/>
              </a:solidFill>
              <a:latin typeface="Consolas" panose="020B0609020204030204" pitchFamily="49" charset="0"/>
            </a:endParaRPr>
          </a:p>
          <a:p>
            <a:pPr marL="342900" indent="-342900">
              <a:buClr>
                <a:schemeClr val="accent6"/>
              </a:buClr>
              <a:buFont typeface="Arial" panose="020B0604020202020204" pitchFamily="34" charset="0"/>
              <a:buChar char="•"/>
            </a:pPr>
            <a:r>
              <a:rPr lang="it-IT" sz="1600" err="1">
                <a:solidFill>
                  <a:schemeClr val="accent1"/>
                </a:solidFill>
                <a:latin typeface="Consolas" panose="020B0609020204030204" pitchFamily="49" charset="0"/>
              </a:rPr>
              <a:t>Many</a:t>
            </a:r>
            <a:r>
              <a:rPr lang="it-IT" sz="1600">
                <a:solidFill>
                  <a:schemeClr val="accent1"/>
                </a:solidFill>
                <a:latin typeface="Consolas" panose="020B0609020204030204" pitchFamily="49" charset="0"/>
              </a:rPr>
              <a:t> </a:t>
            </a:r>
            <a:r>
              <a:rPr lang="it-IT" sz="1600" err="1">
                <a:solidFill>
                  <a:schemeClr val="accent1"/>
                </a:solidFill>
                <a:latin typeface="Consolas" panose="020B0609020204030204" pitchFamily="49" charset="0"/>
              </a:rPr>
              <a:t>operations</a:t>
            </a:r>
            <a:r>
              <a:rPr lang="it-IT" sz="1600">
                <a:solidFill>
                  <a:schemeClr val="accent1"/>
                </a:solidFill>
                <a:latin typeface="Consolas" panose="020B0609020204030204" pitchFamily="49" charset="0"/>
              </a:rPr>
              <a:t> to be </a:t>
            </a:r>
            <a:r>
              <a:rPr lang="it-IT" sz="1600" err="1">
                <a:solidFill>
                  <a:schemeClr val="accent1"/>
                </a:solidFill>
                <a:latin typeface="Consolas" panose="020B0609020204030204" pitchFamily="49" charset="0"/>
              </a:rPr>
              <a:t>performed</a:t>
            </a:r>
            <a:endParaRPr lang="it-IT" sz="1600">
              <a:solidFill>
                <a:schemeClr val="accent1"/>
              </a:solidFill>
              <a:latin typeface="Consolas" panose="020B0609020204030204" pitchFamily="49" charset="0"/>
            </a:endParaRPr>
          </a:p>
          <a:p>
            <a:pPr marL="342900" indent="-342900">
              <a:buClr>
                <a:schemeClr val="accent6"/>
              </a:buClr>
              <a:buFont typeface="Arial" panose="020B0604020202020204" pitchFamily="34" charset="0"/>
              <a:buChar char="•"/>
            </a:pPr>
            <a:endParaRPr lang="it-IT" sz="1600">
              <a:solidFill>
                <a:schemeClr val="accent1"/>
              </a:solidFill>
              <a:latin typeface="Consolas" panose="020B0609020204030204" pitchFamily="49" charset="0"/>
            </a:endParaRPr>
          </a:p>
          <a:p>
            <a:pPr marL="342900" indent="-342900">
              <a:buClr>
                <a:schemeClr val="accent6"/>
              </a:buClr>
              <a:buFont typeface="Arial" panose="020B0604020202020204" pitchFamily="34" charset="0"/>
              <a:buChar char="•"/>
            </a:pPr>
            <a:r>
              <a:rPr lang="it-IT" sz="1600">
                <a:solidFill>
                  <a:schemeClr val="accent1"/>
                </a:solidFill>
                <a:latin typeface="Consolas" panose="020B0609020204030204" pitchFamily="49" charset="0"/>
              </a:rPr>
              <a:t>Random Sampling of 10% of data</a:t>
            </a:r>
          </a:p>
        </p:txBody>
      </p:sp>
      <p:sp>
        <p:nvSpPr>
          <p:cNvPr id="8" name="CasellaDiTesto 7">
            <a:extLst>
              <a:ext uri="{FF2B5EF4-FFF2-40B4-BE49-F238E27FC236}">
                <a16:creationId xmlns:a16="http://schemas.microsoft.com/office/drawing/2014/main" id="{C5B5FBD9-8CB4-0C2C-1C20-B9ABB7256661}"/>
              </a:ext>
            </a:extLst>
          </p:cNvPr>
          <p:cNvSpPr txBox="1"/>
          <p:nvPr/>
        </p:nvSpPr>
        <p:spPr>
          <a:xfrm>
            <a:off x="960000" y="1576471"/>
            <a:ext cx="3272594" cy="510778"/>
          </a:xfrm>
          <a:prstGeom prst="roundRect">
            <a:avLst/>
          </a:prstGeom>
          <a:noFill/>
          <a:ln w="28575" cap="flat" cmpd="sng" algn="ctr">
            <a:solidFill>
              <a:schemeClr val="accent2"/>
            </a:solidFill>
            <a:prstDash val="dash"/>
            <a:round/>
            <a:headEnd type="none" w="med" len="med"/>
            <a:tailEnd type="none" w="med" len="med"/>
          </a:ln>
          <a:effectLst>
            <a:reflection stA="0" endPos="65000" dist="50800" dir="5400000" sy="-100000" algn="bl" rotWithShape="0"/>
          </a:effectLst>
        </p:spPr>
        <p:style>
          <a:lnRef idx="0">
            <a:scrgbClr r="0" g="0" b="0"/>
          </a:lnRef>
          <a:fillRef idx="0">
            <a:scrgbClr r="0" g="0" b="0"/>
          </a:fillRef>
          <a:effectRef idx="0">
            <a:scrgbClr r="0" g="0" b="0"/>
          </a:effectRef>
          <a:fontRef idx="minor">
            <a:schemeClr val="accent2"/>
          </a:fontRef>
        </p:style>
        <p:txBody>
          <a:bodyPr wrap="square" rtlCol="0">
            <a:spAutoFit/>
          </a:bodyPr>
          <a:lstStyle/>
          <a:p>
            <a:pPr algn="ctr">
              <a:buClr>
                <a:schemeClr val="accent6"/>
              </a:buClr>
            </a:pPr>
            <a:r>
              <a:rPr lang="en-US" sz="2400" b="1">
                <a:solidFill>
                  <a:schemeClr val="accent1"/>
                </a:solidFill>
                <a:latin typeface="Consolas" panose="020B0609020204030204" pitchFamily="49" charset="0"/>
              </a:rPr>
              <a:t>Random Sampling</a:t>
            </a:r>
            <a:endParaRPr lang="en-US" sz="2400" b="1">
              <a:solidFill>
                <a:schemeClr val="accent1"/>
              </a:solidFill>
              <a:latin typeface="Consolas" panose="020B0609020204030204" pitchFamily="49" charset="0"/>
              <a:sym typeface="Archivo ExtraBold"/>
            </a:endParaRPr>
          </a:p>
        </p:txBody>
      </p:sp>
    </p:spTree>
    <p:extLst>
      <p:ext uri="{BB962C8B-B14F-4D97-AF65-F5344CB8AC3E}">
        <p14:creationId xmlns:p14="http://schemas.microsoft.com/office/powerpoint/2010/main" val="35413275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AF23F1-8C19-9B8E-7299-0A53E77B95F4}"/>
            </a:ext>
          </a:extLst>
        </p:cNvPr>
        <p:cNvGrpSpPr/>
        <p:nvPr/>
      </p:nvGrpSpPr>
      <p:grpSpPr>
        <a:xfrm>
          <a:off x="0" y="0"/>
          <a:ext cx="0" cy="0"/>
          <a:chOff x="0" y="0"/>
          <a:chExt cx="0" cy="0"/>
        </a:xfrm>
      </p:grpSpPr>
      <p:pic>
        <p:nvPicPr>
          <p:cNvPr id="9" name="Immagine 8">
            <a:extLst>
              <a:ext uri="{FF2B5EF4-FFF2-40B4-BE49-F238E27FC236}">
                <a16:creationId xmlns:a16="http://schemas.microsoft.com/office/drawing/2014/main" id="{35733C59-D104-6BEE-DC76-320D09893825}"/>
              </a:ext>
            </a:extLst>
          </p:cNvPr>
          <p:cNvPicPr>
            <a:picLocks noChangeAspect="1"/>
          </p:cNvPicPr>
          <p:nvPr/>
        </p:nvPicPr>
        <p:blipFill rotWithShape="1">
          <a:blip r:embed="rId3"/>
          <a:srcRect t="593" b="234"/>
          <a:stretch/>
        </p:blipFill>
        <p:spPr>
          <a:xfrm>
            <a:off x="5147659" y="2370621"/>
            <a:ext cx="6214184" cy="362396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Titolo 1">
            <a:extLst>
              <a:ext uri="{FF2B5EF4-FFF2-40B4-BE49-F238E27FC236}">
                <a16:creationId xmlns:a16="http://schemas.microsoft.com/office/drawing/2014/main" id="{9E536044-F46F-BF86-68C8-924A97576C9B}"/>
              </a:ext>
            </a:extLst>
          </p:cNvPr>
          <p:cNvSpPr>
            <a:spLocks noGrp="1"/>
          </p:cNvSpPr>
          <p:nvPr>
            <p:ph type="title"/>
          </p:nvPr>
        </p:nvSpPr>
        <p:spPr>
          <a:xfrm>
            <a:off x="960000" y="405588"/>
            <a:ext cx="10272000" cy="763600"/>
          </a:xfrm>
        </p:spPr>
        <p:txBody>
          <a:bodyPr/>
          <a:lstStyle/>
          <a:p>
            <a:pPr algn="ctr"/>
            <a:r>
              <a:rPr lang="en-US" sz="4000" b="1">
                <a:latin typeface="Consolas" panose="020B0609020204030204" pitchFamily="49" charset="0"/>
                <a:cs typeface="Consolas" panose="020B0609020204030204" pitchFamily="49" charset="0"/>
              </a:rPr>
              <a:t>Data Preparation</a:t>
            </a:r>
          </a:p>
        </p:txBody>
      </p:sp>
      <p:pic>
        <p:nvPicPr>
          <p:cNvPr id="4" name="Immagine 3" descr="Immagine che contiene arte, Simmetria, cerchio, design&#10;&#10;Descrizione generata automaticamente">
            <a:extLst>
              <a:ext uri="{FF2B5EF4-FFF2-40B4-BE49-F238E27FC236}">
                <a16:creationId xmlns:a16="http://schemas.microsoft.com/office/drawing/2014/main" id="{45321CAC-C95D-8C3E-D32D-715206C33BBD}"/>
              </a:ext>
            </a:extLst>
          </p:cNvPr>
          <p:cNvPicPr>
            <a:picLocks noChangeAspect="1"/>
          </p:cNvPicPr>
          <p:nvPr/>
        </p:nvPicPr>
        <p:blipFill rotWithShape="1">
          <a:blip r:embed="rId4">
            <a:duotone>
              <a:prstClr val="black"/>
              <a:schemeClr val="bg2">
                <a:tint val="45000"/>
                <a:satMod val="400000"/>
              </a:schemeClr>
            </a:duotone>
          </a:blip>
          <a:srcRect l="12125" r="7131"/>
          <a:stretch/>
        </p:blipFill>
        <p:spPr>
          <a:xfrm rot="5400000">
            <a:off x="3360595" y="552745"/>
            <a:ext cx="360928" cy="469286"/>
          </a:xfrm>
          <a:prstGeom prst="rect">
            <a:avLst/>
          </a:prstGeom>
          <a:effectLst>
            <a:reflection blurRad="6350" endPos="0" dir="5400000" sy="-100000" algn="bl" rotWithShape="0"/>
          </a:effectLst>
        </p:spPr>
      </p:pic>
      <p:pic>
        <p:nvPicPr>
          <p:cNvPr id="5" name="Immagine 4" descr="Immagine che contiene arte, Simmetria, cerchio, design&#10;&#10;Descrizione generata automaticamente">
            <a:extLst>
              <a:ext uri="{FF2B5EF4-FFF2-40B4-BE49-F238E27FC236}">
                <a16:creationId xmlns:a16="http://schemas.microsoft.com/office/drawing/2014/main" id="{B238163A-F3E8-BE94-8E42-CCAF07444F2B}"/>
              </a:ext>
            </a:extLst>
          </p:cNvPr>
          <p:cNvPicPr>
            <a:picLocks noChangeAspect="1"/>
          </p:cNvPicPr>
          <p:nvPr/>
        </p:nvPicPr>
        <p:blipFill rotWithShape="1">
          <a:blip r:embed="rId4">
            <a:duotone>
              <a:prstClr val="black"/>
              <a:schemeClr val="bg2">
                <a:tint val="45000"/>
                <a:satMod val="400000"/>
              </a:schemeClr>
            </a:duotone>
          </a:blip>
          <a:srcRect l="12125" r="7131"/>
          <a:stretch/>
        </p:blipFill>
        <p:spPr>
          <a:xfrm rot="5400000">
            <a:off x="8439378" y="603437"/>
            <a:ext cx="360928" cy="469286"/>
          </a:xfrm>
          <a:prstGeom prst="rect">
            <a:avLst/>
          </a:prstGeom>
          <a:effectLst>
            <a:reflection blurRad="6350" endPos="0" dir="5400000" sy="-100000" algn="bl" rotWithShape="0"/>
          </a:effectLst>
        </p:spPr>
      </p:pic>
      <p:sp>
        <p:nvSpPr>
          <p:cNvPr id="3" name="CasellaDiTesto 2">
            <a:extLst>
              <a:ext uri="{FF2B5EF4-FFF2-40B4-BE49-F238E27FC236}">
                <a16:creationId xmlns:a16="http://schemas.microsoft.com/office/drawing/2014/main" id="{E675E252-D1B9-20E1-0AFC-6FBE892D0AE8}"/>
              </a:ext>
            </a:extLst>
          </p:cNvPr>
          <p:cNvSpPr txBox="1"/>
          <p:nvPr/>
        </p:nvSpPr>
        <p:spPr>
          <a:xfrm>
            <a:off x="5884538" y="1649623"/>
            <a:ext cx="4740426" cy="510778"/>
          </a:xfrm>
          <a:prstGeom prst="roundRect">
            <a:avLst/>
          </a:prstGeom>
          <a:noFill/>
          <a:ln w="28575" cap="flat" cmpd="sng" algn="ctr">
            <a:solidFill>
              <a:schemeClr val="accent2"/>
            </a:solidFill>
            <a:prstDash val="dash"/>
            <a:round/>
            <a:headEnd type="none" w="med" len="med"/>
            <a:tailEnd type="none" w="med" len="med"/>
          </a:ln>
          <a:effectLst>
            <a:reflection stA="0" endPos="65000" dist="50800" dir="5400000" sy="-100000" algn="bl" rotWithShape="0"/>
          </a:effectLst>
        </p:spPr>
        <p:style>
          <a:lnRef idx="0">
            <a:scrgbClr r="0" g="0" b="0"/>
          </a:lnRef>
          <a:fillRef idx="0">
            <a:scrgbClr r="0" g="0" b="0"/>
          </a:fillRef>
          <a:effectRef idx="0">
            <a:scrgbClr r="0" g="0" b="0"/>
          </a:effectRef>
          <a:fontRef idx="minor">
            <a:schemeClr val="accent2"/>
          </a:fontRef>
        </p:style>
        <p:txBody>
          <a:bodyPr wrap="square" lIns="91440" tIns="45720" rIns="91440" bIns="45720" rtlCol="0" anchor="t">
            <a:spAutoFit/>
          </a:bodyPr>
          <a:lstStyle/>
          <a:p>
            <a:pPr algn="ctr">
              <a:buClr>
                <a:schemeClr val="accent6"/>
              </a:buClr>
            </a:pPr>
            <a:r>
              <a:rPr lang="en-US" sz="2400" b="1">
                <a:solidFill>
                  <a:schemeClr val="accent1"/>
                </a:solidFill>
                <a:latin typeface="Consolas"/>
              </a:rPr>
              <a:t>Balancing Function</a:t>
            </a:r>
            <a:endParaRPr lang="en-US" sz="2400" b="1">
              <a:solidFill>
                <a:schemeClr val="accent1"/>
              </a:solidFill>
              <a:latin typeface="Consolas" panose="020B0609020204030204" pitchFamily="49" charset="0"/>
            </a:endParaRPr>
          </a:p>
        </p:txBody>
      </p:sp>
      <p:sp>
        <p:nvSpPr>
          <p:cNvPr id="6" name="CasellaDiTesto 5">
            <a:extLst>
              <a:ext uri="{FF2B5EF4-FFF2-40B4-BE49-F238E27FC236}">
                <a16:creationId xmlns:a16="http://schemas.microsoft.com/office/drawing/2014/main" id="{223F6F1F-F1E5-CE0A-EA7A-17A822E7A04E}"/>
              </a:ext>
            </a:extLst>
          </p:cNvPr>
          <p:cNvSpPr txBox="1"/>
          <p:nvPr/>
        </p:nvSpPr>
        <p:spPr>
          <a:xfrm>
            <a:off x="960000" y="2769451"/>
            <a:ext cx="3272594" cy="2826306"/>
          </a:xfrm>
          <a:prstGeom prst="roundRect">
            <a:avLst/>
          </a:prstGeom>
          <a:noFill/>
          <a:ln w="28575" cap="flat" cmpd="sng" algn="ctr">
            <a:solidFill>
              <a:schemeClr val="accent2"/>
            </a:solidFill>
            <a:prstDash val="dash"/>
            <a:round/>
            <a:headEnd type="none" w="med" len="med"/>
            <a:tailEnd type="none" w="med" len="med"/>
          </a:ln>
          <a:effectLst>
            <a:reflection stA="15793" endPos="65000" dist="50800" dir="5400000" sy="-100000" algn="bl" rotWithShape="0"/>
          </a:effectLst>
        </p:spPr>
        <p:style>
          <a:lnRef idx="0">
            <a:scrgbClr r="0" g="0" b="0"/>
          </a:lnRef>
          <a:fillRef idx="0">
            <a:scrgbClr r="0" g="0" b="0"/>
          </a:fillRef>
          <a:effectRef idx="0">
            <a:scrgbClr r="0" g="0" b="0"/>
          </a:effectRef>
          <a:fontRef idx="minor">
            <a:schemeClr val="accent2"/>
          </a:fontRef>
        </p:style>
        <p:txBody>
          <a:bodyPr wrap="square" lIns="91440" tIns="45720" rIns="91440" bIns="45720" rtlCol="0" anchor="t">
            <a:spAutoFit/>
          </a:bodyPr>
          <a:lstStyle/>
          <a:p>
            <a:pPr marL="285750" indent="-285750">
              <a:buClr>
                <a:schemeClr val="accent6"/>
              </a:buClr>
              <a:buFont typeface="Arial" panose="020B0604020202020204" pitchFamily="34" charset="0"/>
              <a:buChar char="•"/>
            </a:pPr>
            <a:r>
              <a:rPr lang="it-IT" sz="1600">
                <a:solidFill>
                  <a:schemeClr val="accent1"/>
                </a:solidFill>
                <a:latin typeface="Consolas"/>
              </a:rPr>
              <a:t>Classes with more </a:t>
            </a:r>
            <a:r>
              <a:rPr lang="it-IT" sz="1600" err="1">
                <a:solidFill>
                  <a:schemeClr val="accent1"/>
                </a:solidFill>
                <a:latin typeface="Consolas"/>
              </a:rPr>
              <a:t>than</a:t>
            </a:r>
            <a:r>
              <a:rPr lang="it-IT" sz="1600">
                <a:solidFill>
                  <a:schemeClr val="accent1"/>
                </a:solidFill>
                <a:latin typeface="Consolas"/>
              </a:rPr>
              <a:t> 1200 samples</a:t>
            </a:r>
            <a:endParaRPr lang="it-IT" sz="1600">
              <a:solidFill>
                <a:schemeClr val="accent1"/>
              </a:solidFill>
              <a:latin typeface="Consolas" panose="020B0609020204030204" pitchFamily="49" charset="0"/>
            </a:endParaRPr>
          </a:p>
          <a:p>
            <a:pPr marL="342900" indent="-342900">
              <a:buClr>
                <a:schemeClr val="accent6"/>
              </a:buClr>
              <a:buFont typeface="Arial" panose="020B0604020202020204" pitchFamily="34" charset="0"/>
              <a:buChar char="•"/>
            </a:pPr>
            <a:endParaRPr lang="it-IT" sz="1600">
              <a:solidFill>
                <a:schemeClr val="accent1"/>
              </a:solidFill>
              <a:latin typeface="Consolas" panose="020B0609020204030204" pitchFamily="49" charset="0"/>
            </a:endParaRPr>
          </a:p>
          <a:p>
            <a:pPr marL="342900" indent="-342900">
              <a:buClr>
                <a:schemeClr val="accent6"/>
              </a:buClr>
              <a:buFont typeface="Arial" panose="020B0604020202020204" pitchFamily="34" charset="0"/>
              <a:buChar char="•"/>
            </a:pPr>
            <a:r>
              <a:rPr lang="it-IT" sz="1600">
                <a:solidFill>
                  <a:schemeClr val="accent1"/>
                </a:solidFill>
                <a:latin typeface="Consolas"/>
              </a:rPr>
              <a:t>Classes with </a:t>
            </a:r>
            <a:r>
              <a:rPr lang="it-IT" sz="1600" err="1">
                <a:solidFill>
                  <a:schemeClr val="accent1"/>
                </a:solidFill>
                <a:latin typeface="Consolas"/>
              </a:rPr>
              <a:t>less</a:t>
            </a:r>
            <a:r>
              <a:rPr lang="it-IT" sz="1600">
                <a:solidFill>
                  <a:schemeClr val="accent1"/>
                </a:solidFill>
                <a:latin typeface="Consolas"/>
              </a:rPr>
              <a:t> </a:t>
            </a:r>
            <a:r>
              <a:rPr lang="it-IT" sz="1600" err="1">
                <a:solidFill>
                  <a:schemeClr val="accent1"/>
                </a:solidFill>
                <a:latin typeface="Consolas"/>
              </a:rPr>
              <a:t>than</a:t>
            </a:r>
            <a:r>
              <a:rPr lang="it-IT" sz="1600">
                <a:solidFill>
                  <a:schemeClr val="accent1"/>
                </a:solidFill>
                <a:latin typeface="Consolas"/>
              </a:rPr>
              <a:t> 10 samples</a:t>
            </a:r>
            <a:endParaRPr lang="it-IT" sz="1600">
              <a:solidFill>
                <a:schemeClr val="accent1"/>
              </a:solidFill>
              <a:latin typeface="Consolas" panose="020B0609020204030204" pitchFamily="49" charset="0"/>
            </a:endParaRPr>
          </a:p>
          <a:p>
            <a:pPr marL="342900" indent="-342900">
              <a:buClr>
                <a:schemeClr val="accent6"/>
              </a:buClr>
              <a:buFont typeface="Arial" panose="020B0604020202020204" pitchFamily="34" charset="0"/>
              <a:buChar char="•"/>
            </a:pPr>
            <a:endParaRPr lang="it-IT" sz="1600">
              <a:solidFill>
                <a:schemeClr val="accent1"/>
              </a:solidFill>
              <a:latin typeface="Consolas" panose="020B0609020204030204" pitchFamily="49" charset="0"/>
            </a:endParaRPr>
          </a:p>
          <a:p>
            <a:pPr marL="342900" indent="-342900">
              <a:buClr>
                <a:schemeClr val="accent6"/>
              </a:buClr>
              <a:buFont typeface="Arial" panose="020B0604020202020204" pitchFamily="34" charset="0"/>
              <a:buChar char="•"/>
            </a:pPr>
            <a:r>
              <a:rPr lang="it-IT" sz="1600" err="1">
                <a:solidFill>
                  <a:schemeClr val="accent1"/>
                </a:solidFill>
                <a:latin typeface="Consolas"/>
              </a:rPr>
              <a:t>Very</a:t>
            </a:r>
            <a:r>
              <a:rPr lang="it-IT" sz="1600">
                <a:solidFill>
                  <a:schemeClr val="accent1"/>
                </a:solidFill>
                <a:latin typeface="Consolas"/>
              </a:rPr>
              <a:t> high delta</a:t>
            </a:r>
          </a:p>
          <a:p>
            <a:pPr marL="342900" indent="-342900">
              <a:buClr>
                <a:schemeClr val="accent6"/>
              </a:buClr>
              <a:buFont typeface="Arial" panose="020B0604020202020204" pitchFamily="34" charset="0"/>
              <a:buChar char="•"/>
            </a:pPr>
            <a:endParaRPr lang="it-IT" sz="1600">
              <a:solidFill>
                <a:schemeClr val="accent1"/>
              </a:solidFill>
              <a:latin typeface="Consolas"/>
            </a:endParaRPr>
          </a:p>
          <a:p>
            <a:pPr marL="342900" indent="-342900">
              <a:buClr>
                <a:schemeClr val="accent6"/>
              </a:buClr>
              <a:buFont typeface="Arial" panose="020B0604020202020204" pitchFamily="34" charset="0"/>
              <a:buChar char="•"/>
            </a:pPr>
            <a:r>
              <a:rPr lang="it-IT" sz="1600">
                <a:solidFill>
                  <a:schemeClr val="accent1"/>
                </a:solidFill>
                <a:latin typeface="Consolas"/>
              </a:rPr>
              <a:t>Gain more </a:t>
            </a:r>
            <a:r>
              <a:rPr lang="it-IT" sz="1600" err="1">
                <a:solidFill>
                  <a:schemeClr val="accent1"/>
                </a:solidFill>
                <a:latin typeface="Consolas"/>
              </a:rPr>
              <a:t>than</a:t>
            </a:r>
            <a:r>
              <a:rPr lang="it-IT" sz="1600">
                <a:solidFill>
                  <a:schemeClr val="accent1"/>
                </a:solidFill>
                <a:latin typeface="Consolas"/>
              </a:rPr>
              <a:t> 5% </a:t>
            </a:r>
            <a:r>
              <a:rPr lang="it-IT" sz="1600" err="1">
                <a:solidFill>
                  <a:schemeClr val="accent1"/>
                </a:solidFill>
                <a:latin typeface="Consolas"/>
              </a:rPr>
              <a:t>accuracy</a:t>
            </a:r>
            <a:endParaRPr lang="it-IT" sz="1600">
              <a:solidFill>
                <a:schemeClr val="accent1"/>
              </a:solidFill>
              <a:latin typeface="Consolas"/>
            </a:endParaRPr>
          </a:p>
        </p:txBody>
      </p:sp>
      <p:sp>
        <p:nvSpPr>
          <p:cNvPr id="8" name="CasellaDiTesto 7">
            <a:extLst>
              <a:ext uri="{FF2B5EF4-FFF2-40B4-BE49-F238E27FC236}">
                <a16:creationId xmlns:a16="http://schemas.microsoft.com/office/drawing/2014/main" id="{DBE5A027-E974-A134-F22B-C2086A78E2C6}"/>
              </a:ext>
            </a:extLst>
          </p:cNvPr>
          <p:cNvSpPr txBox="1"/>
          <p:nvPr/>
        </p:nvSpPr>
        <p:spPr>
          <a:xfrm>
            <a:off x="960000" y="1649623"/>
            <a:ext cx="3272594" cy="919401"/>
          </a:xfrm>
          <a:prstGeom prst="roundRect">
            <a:avLst/>
          </a:prstGeom>
          <a:noFill/>
          <a:ln w="28575" cap="flat" cmpd="sng" algn="ctr">
            <a:solidFill>
              <a:schemeClr val="accent2"/>
            </a:solidFill>
            <a:prstDash val="dash"/>
            <a:round/>
            <a:headEnd type="none" w="med" len="med"/>
            <a:tailEnd type="none" w="med" len="med"/>
          </a:ln>
          <a:effectLst>
            <a:reflection stA="0" endPos="65000" dist="50800" dir="5400000" sy="-100000" algn="bl" rotWithShape="0"/>
          </a:effectLst>
        </p:spPr>
        <p:style>
          <a:lnRef idx="0">
            <a:scrgbClr r="0" g="0" b="0"/>
          </a:lnRef>
          <a:fillRef idx="0">
            <a:scrgbClr r="0" g="0" b="0"/>
          </a:fillRef>
          <a:effectRef idx="0">
            <a:scrgbClr r="0" g="0" b="0"/>
          </a:effectRef>
          <a:fontRef idx="minor">
            <a:schemeClr val="accent2"/>
          </a:fontRef>
        </p:style>
        <p:txBody>
          <a:bodyPr wrap="square" lIns="91440" tIns="45720" rIns="91440" bIns="45720" rtlCol="0" anchor="t">
            <a:spAutoFit/>
          </a:bodyPr>
          <a:lstStyle/>
          <a:p>
            <a:pPr algn="ctr">
              <a:buClr>
                <a:schemeClr val="accent6"/>
              </a:buClr>
            </a:pPr>
            <a:r>
              <a:rPr lang="en-US" sz="2400" b="1">
                <a:solidFill>
                  <a:schemeClr val="accent1"/>
                </a:solidFill>
                <a:latin typeface="Consolas"/>
              </a:rPr>
              <a:t>Oversampling and </a:t>
            </a:r>
            <a:r>
              <a:rPr lang="en-US" sz="2400" b="1" err="1">
                <a:solidFill>
                  <a:schemeClr val="accent1"/>
                </a:solidFill>
                <a:latin typeface="Consolas"/>
              </a:rPr>
              <a:t>Undersampling</a:t>
            </a:r>
            <a:endParaRPr lang="en-US" sz="2400" b="1">
              <a:solidFill>
                <a:schemeClr val="accent1"/>
              </a:solidFill>
              <a:latin typeface="Consolas" panose="020B0609020204030204" pitchFamily="49" charset="0"/>
              <a:sym typeface="Archivo ExtraBold"/>
            </a:endParaRPr>
          </a:p>
        </p:txBody>
      </p:sp>
    </p:spTree>
    <p:extLst>
      <p:ext uri="{BB962C8B-B14F-4D97-AF65-F5344CB8AC3E}">
        <p14:creationId xmlns:p14="http://schemas.microsoft.com/office/powerpoint/2010/main" val="25316524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a:extLst>
              <a:ext uri="{FF2B5EF4-FFF2-40B4-BE49-F238E27FC236}">
                <a16:creationId xmlns:a16="http://schemas.microsoft.com/office/drawing/2014/main" id="{44A81AFB-5D11-C93A-6AB4-2170EDE0FAD1}"/>
              </a:ext>
            </a:extLst>
          </p:cNvPr>
          <p:cNvSpPr>
            <a:spLocks noGrp="1"/>
          </p:cNvSpPr>
          <p:nvPr>
            <p:ph type="title"/>
          </p:nvPr>
        </p:nvSpPr>
        <p:spPr/>
        <p:txBody>
          <a:bodyPr/>
          <a:lstStyle/>
          <a:p>
            <a:pPr algn="ctr"/>
            <a:r>
              <a:rPr lang="it-IT" sz="4000" b="1">
                <a:latin typeface="Consolas" panose="020B0609020204030204" pitchFamily="49" charset="0"/>
                <a:cs typeface="Consolas" panose="020B0609020204030204" pitchFamily="49" charset="0"/>
              </a:rPr>
              <a:t>Dataset</a:t>
            </a:r>
            <a:endParaRPr lang="en-GB" b="1">
              <a:latin typeface="Consolas" panose="020B0609020204030204" pitchFamily="49" charset="0"/>
              <a:cs typeface="Consolas" panose="020B0609020204030204" pitchFamily="49" charset="0"/>
            </a:endParaRPr>
          </a:p>
        </p:txBody>
      </p:sp>
      <p:sp>
        <p:nvSpPr>
          <p:cNvPr id="6" name="CasellaDiTesto 5">
            <a:extLst>
              <a:ext uri="{FF2B5EF4-FFF2-40B4-BE49-F238E27FC236}">
                <a16:creationId xmlns:a16="http://schemas.microsoft.com/office/drawing/2014/main" id="{B63D6DF8-B7DF-97D0-0857-C675BCFC5157}"/>
              </a:ext>
            </a:extLst>
          </p:cNvPr>
          <p:cNvSpPr txBox="1"/>
          <p:nvPr/>
        </p:nvSpPr>
        <p:spPr>
          <a:xfrm>
            <a:off x="1306311" y="2112746"/>
            <a:ext cx="4517289" cy="2860358"/>
          </a:xfrm>
          <a:prstGeom prst="roundRect">
            <a:avLst/>
          </a:prstGeom>
          <a:noFill/>
          <a:ln w="28575" cap="flat" cmpd="sng" algn="ctr">
            <a:solidFill>
              <a:schemeClr val="dk1"/>
            </a:solidFill>
            <a:prstDash val="dash"/>
            <a:round/>
            <a:headEnd type="none" w="med" len="med"/>
            <a:tailEnd type="none" w="med" len="med"/>
          </a:ln>
          <a:effectLst>
            <a:reflection blurRad="6350" stA="22696" endPos="55000" dir="5400000" sy="-100000" algn="bl" rotWithShape="0"/>
          </a:effectLst>
        </p:spPr>
        <p:style>
          <a:lnRef idx="0">
            <a:scrgbClr r="0" g="0" b="0"/>
          </a:lnRef>
          <a:fillRef idx="0">
            <a:scrgbClr r="0" g="0" b="0"/>
          </a:fillRef>
          <a:effectRef idx="0">
            <a:scrgbClr r="0" g="0" b="0"/>
          </a:effectRef>
          <a:fontRef idx="minor">
            <a:schemeClr val="dk1"/>
          </a:fontRef>
        </p:style>
        <p:txBody>
          <a:bodyPr wrap="square" rtlCol="0">
            <a:spAutoFit/>
          </a:bodyPr>
          <a:lstStyle/>
          <a:p>
            <a:pPr marL="285750" lvl="4" indent="-285750">
              <a:buClr>
                <a:schemeClr val="accent6"/>
              </a:buClr>
              <a:buFont typeface="Arial" panose="020B0604020202020204" pitchFamily="34" charset="0"/>
              <a:buChar char="•"/>
            </a:pPr>
            <a:r>
              <a:rPr lang="en-GB" sz="1800" b="1">
                <a:solidFill>
                  <a:schemeClr val="accent1"/>
                </a:solidFill>
                <a:latin typeface="Consolas" panose="020B0609020204030204" pitchFamily="49" charset="0"/>
                <a:cs typeface="Consolas" panose="020B0609020204030204" pitchFamily="49" charset="0"/>
                <a:sym typeface="Archivo ExtraBold"/>
              </a:rPr>
              <a:t>Kaggle</a:t>
            </a:r>
            <a:r>
              <a:rPr lang="en-GB" sz="1800">
                <a:solidFill>
                  <a:schemeClr val="accent1"/>
                </a:solidFill>
                <a:latin typeface="Consolas" panose="020B0609020204030204" pitchFamily="49" charset="0"/>
                <a:cs typeface="Consolas" panose="020B0609020204030204" pitchFamily="49" charset="0"/>
                <a:sym typeface="Archivo ExtraBold"/>
              </a:rPr>
              <a:t> dataset</a:t>
            </a:r>
          </a:p>
          <a:p>
            <a:pPr lvl="4">
              <a:buClr>
                <a:schemeClr val="accent6"/>
              </a:buClr>
            </a:pPr>
            <a:endParaRPr lang="en-GB" sz="1800">
              <a:solidFill>
                <a:schemeClr val="accent1"/>
              </a:solidFill>
              <a:latin typeface="Consolas" panose="020B0609020204030204" pitchFamily="49" charset="0"/>
              <a:cs typeface="Consolas" panose="020B0609020204030204" pitchFamily="49" charset="0"/>
              <a:sym typeface="Archivo ExtraBold"/>
            </a:endParaRPr>
          </a:p>
          <a:p>
            <a:pPr marL="285750" lvl="4" indent="-285750">
              <a:buClr>
                <a:schemeClr val="accent6"/>
              </a:buClr>
              <a:buFont typeface="Arial" panose="020B0604020202020204" pitchFamily="34" charset="0"/>
              <a:buChar char="•"/>
            </a:pPr>
            <a:r>
              <a:rPr lang="en-GB" sz="1800">
                <a:solidFill>
                  <a:schemeClr val="accent1"/>
                </a:solidFill>
                <a:latin typeface="Consolas" panose="020B0609020204030204" pitchFamily="49" charset="0"/>
                <a:cs typeface="Consolas" panose="020B0609020204030204" pitchFamily="49" charset="0"/>
                <a:sym typeface="Archivo ExtraBold"/>
              </a:rPr>
              <a:t>773 unique diseases</a:t>
            </a:r>
          </a:p>
          <a:p>
            <a:pPr marL="285750" lvl="4" indent="-285750">
              <a:buClr>
                <a:schemeClr val="accent6"/>
              </a:buClr>
              <a:buFont typeface="Arial" panose="020B0604020202020204" pitchFamily="34" charset="0"/>
              <a:buChar char="•"/>
            </a:pPr>
            <a:endParaRPr lang="en-GB" sz="1800">
              <a:solidFill>
                <a:schemeClr val="accent1"/>
              </a:solidFill>
              <a:latin typeface="Consolas" panose="020B0609020204030204" pitchFamily="49" charset="0"/>
              <a:cs typeface="Consolas" panose="020B0609020204030204" pitchFamily="49" charset="0"/>
              <a:sym typeface="Archivo ExtraBold"/>
            </a:endParaRPr>
          </a:p>
          <a:p>
            <a:pPr marL="285750" lvl="4" indent="-285750">
              <a:buClr>
                <a:schemeClr val="accent6"/>
              </a:buClr>
              <a:buFont typeface="Arial" panose="020B0604020202020204" pitchFamily="34" charset="0"/>
              <a:buChar char="•"/>
            </a:pPr>
            <a:r>
              <a:rPr lang="en-GB" sz="1800">
                <a:solidFill>
                  <a:schemeClr val="accent1"/>
                </a:solidFill>
                <a:latin typeface="Consolas" panose="020B0609020204030204" pitchFamily="49" charset="0"/>
                <a:cs typeface="Consolas" panose="020B0609020204030204" pitchFamily="49" charset="0"/>
                <a:sym typeface="Archivo ExtraBold"/>
              </a:rPr>
              <a:t>377 unique symptoms</a:t>
            </a:r>
          </a:p>
          <a:p>
            <a:pPr marL="285750" lvl="4" indent="-285750">
              <a:buClr>
                <a:schemeClr val="accent6"/>
              </a:buClr>
              <a:buFont typeface="Arial" panose="020B0604020202020204" pitchFamily="34" charset="0"/>
              <a:buChar char="•"/>
            </a:pPr>
            <a:endParaRPr lang="en-GB" sz="1800">
              <a:solidFill>
                <a:schemeClr val="accent1"/>
              </a:solidFill>
              <a:latin typeface="Consolas" panose="020B0609020204030204" pitchFamily="49" charset="0"/>
              <a:cs typeface="Consolas" panose="020B0609020204030204" pitchFamily="49" charset="0"/>
              <a:sym typeface="Archivo ExtraBold"/>
            </a:endParaRPr>
          </a:p>
          <a:p>
            <a:pPr marL="285750" lvl="4" indent="-285750">
              <a:buClr>
                <a:schemeClr val="accent6"/>
              </a:buClr>
              <a:buFont typeface="Arial" panose="020B0604020202020204" pitchFamily="34" charset="0"/>
              <a:buChar char="•"/>
            </a:pPr>
            <a:r>
              <a:rPr lang="en-GB" sz="1800">
                <a:solidFill>
                  <a:schemeClr val="accent1"/>
                </a:solidFill>
                <a:latin typeface="Consolas" panose="020B0609020204030204" pitchFamily="49" charset="0"/>
                <a:cs typeface="Consolas" panose="020B0609020204030204" pitchFamily="49" charset="0"/>
                <a:sym typeface="Archivo ExtraBold"/>
              </a:rPr>
              <a:t>246.945 samples</a:t>
            </a:r>
          </a:p>
          <a:p>
            <a:pPr marL="285750" lvl="4" indent="-285750">
              <a:buClr>
                <a:schemeClr val="accent6"/>
              </a:buClr>
              <a:buFont typeface="Arial" panose="020B0604020202020204" pitchFamily="34" charset="0"/>
              <a:buChar char="•"/>
            </a:pPr>
            <a:endParaRPr lang="en-GB" sz="1800">
              <a:solidFill>
                <a:schemeClr val="accent1"/>
              </a:solidFill>
              <a:latin typeface="Consolas" panose="020B0609020204030204" pitchFamily="49" charset="0"/>
              <a:cs typeface="Consolas" panose="020B0609020204030204" pitchFamily="49" charset="0"/>
              <a:sym typeface="Archivo ExtraBold"/>
            </a:endParaRPr>
          </a:p>
          <a:p>
            <a:pPr marL="285750" lvl="4" indent="-285750">
              <a:buClr>
                <a:schemeClr val="accent6"/>
              </a:buClr>
              <a:buFont typeface="Arial" panose="020B0604020202020204" pitchFamily="34" charset="0"/>
              <a:buChar char="•"/>
            </a:pPr>
            <a:r>
              <a:rPr lang="en-GB" sz="1800" b="1">
                <a:solidFill>
                  <a:schemeClr val="accent1"/>
                </a:solidFill>
                <a:latin typeface="Consolas" panose="020B0609020204030204" pitchFamily="49" charset="0"/>
                <a:cs typeface="Consolas" panose="020B0609020204030204" pitchFamily="49" charset="0"/>
                <a:sym typeface="Archivo ExtraBold"/>
              </a:rPr>
              <a:t>Artificially</a:t>
            </a:r>
            <a:r>
              <a:rPr lang="en-GB" sz="1800">
                <a:solidFill>
                  <a:schemeClr val="accent1"/>
                </a:solidFill>
                <a:latin typeface="Consolas" panose="020B0609020204030204" pitchFamily="49" charset="0"/>
                <a:cs typeface="Consolas" panose="020B0609020204030204" pitchFamily="49" charset="0"/>
                <a:sym typeface="Archivo ExtraBold"/>
              </a:rPr>
              <a:t> generated</a:t>
            </a:r>
          </a:p>
        </p:txBody>
      </p:sp>
      <p:pic>
        <p:nvPicPr>
          <p:cNvPr id="8" name="Immagine 7">
            <a:extLst>
              <a:ext uri="{FF2B5EF4-FFF2-40B4-BE49-F238E27FC236}">
                <a16:creationId xmlns:a16="http://schemas.microsoft.com/office/drawing/2014/main" id="{23AC7D46-E8B0-6D90-3483-C6CB51BC0F6F}"/>
              </a:ext>
            </a:extLst>
          </p:cNvPr>
          <p:cNvPicPr>
            <a:picLocks noChangeAspect="1"/>
          </p:cNvPicPr>
          <p:nvPr/>
        </p:nvPicPr>
        <p:blipFill rotWithShape="1">
          <a:blip r:embed="rId3"/>
          <a:srcRect t="402" b="402"/>
          <a:stretch/>
        </p:blipFill>
        <p:spPr>
          <a:xfrm>
            <a:off x="6778388" y="1567393"/>
            <a:ext cx="3989696" cy="3951063"/>
          </a:xfrm>
          <a:prstGeom prst="roundRect">
            <a:avLst>
              <a:gd name="adj" fmla="val 8594"/>
            </a:avLst>
          </a:prstGeom>
          <a:solidFill>
            <a:srgbClr val="FFFFFF">
              <a:shade val="85000"/>
            </a:srgbClr>
          </a:solidFill>
          <a:ln>
            <a:noFill/>
          </a:ln>
          <a:effectLst>
            <a:reflection stA="26000" endPos="65000" dist="50800" dir="5400000" sy="-100000" algn="bl" rotWithShape="0"/>
          </a:effectLst>
        </p:spPr>
      </p:pic>
    </p:spTree>
    <p:extLst>
      <p:ext uri="{BB962C8B-B14F-4D97-AF65-F5344CB8AC3E}">
        <p14:creationId xmlns:p14="http://schemas.microsoft.com/office/powerpoint/2010/main" val="19358900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olo 20">
            <a:extLst>
              <a:ext uri="{FF2B5EF4-FFF2-40B4-BE49-F238E27FC236}">
                <a16:creationId xmlns:a16="http://schemas.microsoft.com/office/drawing/2014/main" id="{BEB08FAE-FA71-4571-05C9-293B9A42C9BF}"/>
              </a:ext>
            </a:extLst>
          </p:cNvPr>
          <p:cNvSpPr>
            <a:spLocks noGrp="1"/>
          </p:cNvSpPr>
          <p:nvPr>
            <p:ph type="title" idx="8"/>
          </p:nvPr>
        </p:nvSpPr>
        <p:spPr>
          <a:xfrm>
            <a:off x="960000" y="372385"/>
            <a:ext cx="10272000" cy="763600"/>
          </a:xfrm>
        </p:spPr>
        <p:txBody>
          <a:bodyPr/>
          <a:lstStyle/>
          <a:p>
            <a:pPr algn="ctr"/>
            <a:r>
              <a:rPr lang="en-US" sz="4000" b="1">
                <a:latin typeface="Consolas" panose="020B0609020204030204" pitchFamily="49" charset="0"/>
                <a:cs typeface="Consolas" panose="020B0609020204030204" pitchFamily="49" charset="0"/>
              </a:rPr>
              <a:t>Features Extraction</a:t>
            </a:r>
            <a:endParaRPr lang="en-GB" sz="4000" b="1">
              <a:latin typeface="Consolas" panose="020B0609020204030204" pitchFamily="49" charset="0"/>
              <a:cs typeface="Consolas" panose="020B0609020204030204" pitchFamily="49" charset="0"/>
            </a:endParaRPr>
          </a:p>
        </p:txBody>
      </p:sp>
      <p:sp>
        <p:nvSpPr>
          <p:cNvPr id="26" name="CasellaDiTesto 25">
            <a:extLst>
              <a:ext uri="{FF2B5EF4-FFF2-40B4-BE49-F238E27FC236}">
                <a16:creationId xmlns:a16="http://schemas.microsoft.com/office/drawing/2014/main" id="{72DDA075-ED63-C819-036B-65C047C1E932}"/>
              </a:ext>
            </a:extLst>
          </p:cNvPr>
          <p:cNvSpPr txBox="1"/>
          <p:nvPr/>
        </p:nvSpPr>
        <p:spPr>
          <a:xfrm>
            <a:off x="481175" y="2248813"/>
            <a:ext cx="4517289" cy="369332"/>
          </a:xfrm>
          <a:prstGeom prst="rect">
            <a:avLst/>
          </a:prstGeom>
          <a:noFill/>
        </p:spPr>
        <p:txBody>
          <a:bodyPr wrap="square" rtlCol="0">
            <a:spAutoFit/>
          </a:bodyPr>
          <a:lstStyle/>
          <a:p>
            <a:pPr lvl="4">
              <a:buClr>
                <a:schemeClr val="accent6"/>
              </a:buClr>
            </a:pPr>
            <a:r>
              <a:rPr lang="en-US" sz="1800">
                <a:solidFill>
                  <a:schemeClr val="accent1"/>
                </a:solidFill>
                <a:latin typeface="Archivo ExtraBold"/>
                <a:sym typeface="Archivo ExtraBold"/>
              </a:rPr>
              <a:t>	</a:t>
            </a:r>
            <a:endParaRPr lang="en-US" sz="2400">
              <a:solidFill>
                <a:schemeClr val="accent1"/>
              </a:solidFill>
              <a:latin typeface="Archivo ExtraBold"/>
              <a:sym typeface="Archivo ExtraBold"/>
            </a:endParaRPr>
          </a:p>
        </p:txBody>
      </p:sp>
      <p:pic>
        <p:nvPicPr>
          <p:cNvPr id="13" name="Immagine 12" descr="Immagine che contiene arte, Simmetria, cerchio, design&#10;&#10;Descrizione generata automaticamente">
            <a:extLst>
              <a:ext uri="{FF2B5EF4-FFF2-40B4-BE49-F238E27FC236}">
                <a16:creationId xmlns:a16="http://schemas.microsoft.com/office/drawing/2014/main" id="{0CD13F3F-87F1-FBE6-5EB9-1B6DF55BAB2C}"/>
              </a:ext>
            </a:extLst>
          </p:cNvPr>
          <p:cNvPicPr>
            <a:picLocks noChangeAspect="1"/>
          </p:cNvPicPr>
          <p:nvPr/>
        </p:nvPicPr>
        <p:blipFill rotWithShape="1">
          <a:blip r:embed="rId3"/>
          <a:srcRect l="12125" r="7131"/>
          <a:stretch/>
        </p:blipFill>
        <p:spPr>
          <a:xfrm rot="5400000">
            <a:off x="2948257" y="548829"/>
            <a:ext cx="359939" cy="468000"/>
          </a:xfrm>
          <a:prstGeom prst="rect">
            <a:avLst/>
          </a:prstGeom>
        </p:spPr>
      </p:pic>
      <p:pic>
        <p:nvPicPr>
          <p:cNvPr id="14" name="Immagine 13" descr="Immagine che contiene arte, Simmetria, cerchio, design&#10;&#10;Descrizione generata automaticamente">
            <a:extLst>
              <a:ext uri="{FF2B5EF4-FFF2-40B4-BE49-F238E27FC236}">
                <a16:creationId xmlns:a16="http://schemas.microsoft.com/office/drawing/2014/main" id="{3054A7F8-B556-A4F4-12CF-1823811C91A6}"/>
              </a:ext>
            </a:extLst>
          </p:cNvPr>
          <p:cNvPicPr>
            <a:picLocks noChangeAspect="1"/>
          </p:cNvPicPr>
          <p:nvPr/>
        </p:nvPicPr>
        <p:blipFill rotWithShape="1">
          <a:blip r:embed="rId3"/>
          <a:srcRect l="12125" r="7131"/>
          <a:stretch/>
        </p:blipFill>
        <p:spPr>
          <a:xfrm rot="5400000">
            <a:off x="8868695" y="572493"/>
            <a:ext cx="359939" cy="468000"/>
          </a:xfrm>
          <a:prstGeom prst="rect">
            <a:avLst/>
          </a:prstGeom>
        </p:spPr>
      </p:pic>
      <p:grpSp>
        <p:nvGrpSpPr>
          <p:cNvPr id="2" name="Gruppo 1">
            <a:extLst>
              <a:ext uri="{FF2B5EF4-FFF2-40B4-BE49-F238E27FC236}">
                <a16:creationId xmlns:a16="http://schemas.microsoft.com/office/drawing/2014/main" id="{45BE0140-EF05-6BE5-8C0D-80DAF4D1F8F8}"/>
              </a:ext>
            </a:extLst>
          </p:cNvPr>
          <p:cNvGrpSpPr/>
          <p:nvPr/>
        </p:nvGrpSpPr>
        <p:grpSpPr>
          <a:xfrm>
            <a:off x="5470307" y="5610771"/>
            <a:ext cx="2124420" cy="485228"/>
            <a:chOff x="3037113" y="2247086"/>
            <a:chExt cx="1621973" cy="485228"/>
          </a:xfrm>
          <a:effectLst>
            <a:reflection blurRad="6350" stA="50000" endA="300" endPos="55000" dir="5400000" sy="-100000" algn="bl" rotWithShape="0"/>
          </a:effectLst>
        </p:grpSpPr>
        <p:sp>
          <p:nvSpPr>
            <p:cNvPr id="4" name="Rettangolo con angoli arrotondati 3">
              <a:extLst>
                <a:ext uri="{FF2B5EF4-FFF2-40B4-BE49-F238E27FC236}">
                  <a16:creationId xmlns:a16="http://schemas.microsoft.com/office/drawing/2014/main" id="{D860228D-C80A-A6B0-17C3-1248294E124B}"/>
                </a:ext>
              </a:extLst>
            </p:cNvPr>
            <p:cNvSpPr/>
            <p:nvPr/>
          </p:nvSpPr>
          <p:spPr>
            <a:xfrm>
              <a:off x="3037113" y="2247086"/>
              <a:ext cx="1621973" cy="485228"/>
            </a:xfrm>
            <a:prstGeom prst="roundRect">
              <a:avLst/>
            </a:prstGeom>
            <a:solidFill>
              <a:schemeClr val="accent2">
                <a:alpha val="50000"/>
              </a:schemeClr>
            </a:solidFill>
            <a:ln>
              <a:noFill/>
            </a:ln>
            <a:effectLst>
              <a:reflection stA="16737" endPos="0" dist="50800" dir="5400000" sy="-100000" algn="bl" rotWithShape="0"/>
            </a:effectLst>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 name="CasellaDiTesto 4">
              <a:extLst>
                <a:ext uri="{FF2B5EF4-FFF2-40B4-BE49-F238E27FC236}">
                  <a16:creationId xmlns:a16="http://schemas.microsoft.com/office/drawing/2014/main" id="{018B0D09-9E23-59E5-C301-B87241EBB502}"/>
                </a:ext>
              </a:extLst>
            </p:cNvPr>
            <p:cNvSpPr txBox="1"/>
            <p:nvPr/>
          </p:nvSpPr>
          <p:spPr>
            <a:xfrm>
              <a:off x="3318052" y="2305034"/>
              <a:ext cx="1341034" cy="369332"/>
            </a:xfrm>
            <a:prstGeom prst="rect">
              <a:avLst/>
            </a:prstGeom>
            <a:noFill/>
            <a:effectLst>
              <a:reflection endPos="0" dist="50800" dir="5400000" sy="-100000" algn="bl" rotWithShape="0"/>
            </a:effectLst>
          </p:spPr>
          <p:txBody>
            <a:bodyPr wrap="square" rtlCol="0">
              <a:spAutoFit/>
            </a:bodyPr>
            <a:lstStyle/>
            <a:p>
              <a:r>
                <a:rPr lang="en-US" sz="1800" b="1">
                  <a:solidFill>
                    <a:schemeClr val="accent1"/>
                  </a:solidFill>
                  <a:latin typeface="Consolas" panose="020B0609020204030204" pitchFamily="49" charset="0"/>
                  <a:cs typeface="Consolas" panose="020B0609020204030204" pitchFamily="49" charset="0"/>
                  <a:sym typeface="Archivo ExtraBold"/>
                </a:rPr>
                <a:t>Comm Count</a:t>
              </a:r>
              <a:endParaRPr lang="en-US" sz="1100" b="1"/>
            </a:p>
          </p:txBody>
        </p:sp>
      </p:grpSp>
      <p:grpSp>
        <p:nvGrpSpPr>
          <p:cNvPr id="6" name="Gruppo 5">
            <a:extLst>
              <a:ext uri="{FF2B5EF4-FFF2-40B4-BE49-F238E27FC236}">
                <a16:creationId xmlns:a16="http://schemas.microsoft.com/office/drawing/2014/main" id="{8B8D14D4-9515-82AE-F708-5B3D3EB7C0FA}"/>
              </a:ext>
            </a:extLst>
          </p:cNvPr>
          <p:cNvGrpSpPr/>
          <p:nvPr/>
        </p:nvGrpSpPr>
        <p:grpSpPr>
          <a:xfrm>
            <a:off x="8197305" y="5877182"/>
            <a:ext cx="2124420" cy="485228"/>
            <a:chOff x="3037113" y="2247086"/>
            <a:chExt cx="1621973" cy="485228"/>
          </a:xfrm>
          <a:effectLst>
            <a:reflection blurRad="6350" stA="50000" endA="300" endPos="55000" dir="5400000" sy="-100000" algn="bl" rotWithShape="0"/>
          </a:effectLst>
        </p:grpSpPr>
        <p:sp>
          <p:nvSpPr>
            <p:cNvPr id="7" name="Rettangolo con angoli arrotondati 6">
              <a:extLst>
                <a:ext uri="{FF2B5EF4-FFF2-40B4-BE49-F238E27FC236}">
                  <a16:creationId xmlns:a16="http://schemas.microsoft.com/office/drawing/2014/main" id="{73A56BEB-3530-43F2-58DD-197B0FAB577D}"/>
                </a:ext>
              </a:extLst>
            </p:cNvPr>
            <p:cNvSpPr/>
            <p:nvPr/>
          </p:nvSpPr>
          <p:spPr>
            <a:xfrm>
              <a:off x="3037113" y="2247086"/>
              <a:ext cx="1621973" cy="485228"/>
            </a:xfrm>
            <a:prstGeom prst="roundRect">
              <a:avLst/>
            </a:prstGeom>
            <a:solidFill>
              <a:schemeClr val="accent2">
                <a:alpha val="50000"/>
              </a:schemeClr>
            </a:solidFill>
            <a:ln>
              <a:noFill/>
            </a:ln>
            <a:effectLst>
              <a:reflection stA="16737" endPos="0" dist="50800" dir="5400000" sy="-100000" algn="bl" rotWithShape="0"/>
            </a:effectLst>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9" name="CasellaDiTesto 8">
              <a:extLst>
                <a:ext uri="{FF2B5EF4-FFF2-40B4-BE49-F238E27FC236}">
                  <a16:creationId xmlns:a16="http://schemas.microsoft.com/office/drawing/2014/main" id="{F70CBA63-3AA4-B159-AC0A-CA9B6F9779DA}"/>
                </a:ext>
              </a:extLst>
            </p:cNvPr>
            <p:cNvSpPr txBox="1"/>
            <p:nvPr/>
          </p:nvSpPr>
          <p:spPr>
            <a:xfrm>
              <a:off x="3318052" y="2305034"/>
              <a:ext cx="1341034" cy="369332"/>
            </a:xfrm>
            <a:prstGeom prst="rect">
              <a:avLst/>
            </a:prstGeom>
            <a:noFill/>
            <a:effectLst>
              <a:reflection endPos="0" dist="50800" dir="5400000" sy="-100000" algn="bl" rotWithShape="0"/>
            </a:effectLst>
          </p:spPr>
          <p:txBody>
            <a:bodyPr wrap="square" rtlCol="0">
              <a:spAutoFit/>
            </a:bodyPr>
            <a:lstStyle/>
            <a:p>
              <a:r>
                <a:rPr lang="en-US" sz="1800" b="1">
                  <a:solidFill>
                    <a:schemeClr val="accent1"/>
                  </a:solidFill>
                  <a:latin typeface="Consolas" panose="020B0609020204030204" pitchFamily="49" charset="0"/>
                  <a:cs typeface="Consolas" panose="020B0609020204030204" pitchFamily="49" charset="0"/>
                  <a:sym typeface="Archivo ExtraBold"/>
                </a:rPr>
                <a:t>Comm Size</a:t>
              </a:r>
              <a:endParaRPr lang="en-US" sz="1100" b="1"/>
            </a:p>
          </p:txBody>
        </p:sp>
      </p:grpSp>
      <p:sp>
        <p:nvSpPr>
          <p:cNvPr id="11" name="CasellaDiTesto 10">
            <a:extLst>
              <a:ext uri="{FF2B5EF4-FFF2-40B4-BE49-F238E27FC236}">
                <a16:creationId xmlns:a16="http://schemas.microsoft.com/office/drawing/2014/main" id="{EE344367-B75F-7223-BA4F-35DD30D49E9D}"/>
              </a:ext>
            </a:extLst>
          </p:cNvPr>
          <p:cNvSpPr txBox="1"/>
          <p:nvPr/>
        </p:nvSpPr>
        <p:spPr>
          <a:xfrm>
            <a:off x="1352349" y="1727497"/>
            <a:ext cx="4117958" cy="1055608"/>
          </a:xfrm>
          <a:prstGeom prst="roundRect">
            <a:avLst/>
          </a:prstGeom>
          <a:noFill/>
          <a:ln w="28575" cap="flat" cmpd="sng" algn="ctr">
            <a:noFill/>
            <a:prstDash val="dash"/>
            <a:round/>
            <a:headEnd type="none" w="med" len="med"/>
            <a:tailEnd type="none" w="med" len="med"/>
          </a:ln>
          <a:effectLst>
            <a:reflection stA="4684" endPos="0" dist="50800" dir="5400000" sy="-100000" algn="bl" rotWithShape="0"/>
          </a:effectLst>
        </p:spPr>
        <p:style>
          <a:lnRef idx="0">
            <a:scrgbClr r="0" g="0" b="0"/>
          </a:lnRef>
          <a:fillRef idx="0">
            <a:scrgbClr r="0" g="0" b="0"/>
          </a:fillRef>
          <a:effectRef idx="0">
            <a:scrgbClr r="0" g="0" b="0"/>
          </a:effectRef>
          <a:fontRef idx="minor">
            <a:schemeClr val="accent2"/>
          </a:fontRef>
        </p:style>
        <p:txBody>
          <a:bodyPr wrap="square" rtlCol="0">
            <a:spAutoFit/>
          </a:bodyPr>
          <a:lstStyle/>
          <a:p>
            <a:pPr algn="ctr">
              <a:buClr>
                <a:schemeClr val="accent6"/>
              </a:buClr>
            </a:pPr>
            <a:r>
              <a:rPr lang="en-US" sz="2400" b="1">
                <a:solidFill>
                  <a:schemeClr val="accent1"/>
                </a:solidFill>
                <a:latin typeface="Consolas" panose="020B0609020204030204" pitchFamily="49" charset="0"/>
                <a:cs typeface="Consolas" panose="020B0609020204030204" pitchFamily="49" charset="0"/>
              </a:rPr>
              <a:t>Classic Features</a:t>
            </a:r>
            <a:endParaRPr lang="en-US" sz="2400" b="1">
              <a:solidFill>
                <a:schemeClr val="accent1"/>
              </a:solidFill>
              <a:latin typeface="Consolas" panose="020B0609020204030204" pitchFamily="49" charset="0"/>
              <a:cs typeface="Consolas" panose="020B0609020204030204" pitchFamily="49" charset="0"/>
              <a:sym typeface="Archivo ExtraBold"/>
            </a:endParaRPr>
          </a:p>
          <a:p>
            <a:pPr algn="ctr">
              <a:buClr>
                <a:schemeClr val="accent6"/>
              </a:buClr>
            </a:pPr>
            <a:endParaRPr lang="en-US" sz="1600" b="1">
              <a:solidFill>
                <a:schemeClr val="accent1"/>
              </a:solidFill>
              <a:latin typeface="Consolas" panose="020B0609020204030204" pitchFamily="49" charset="0"/>
              <a:cs typeface="Consolas" panose="020B0609020204030204" pitchFamily="49" charset="0"/>
              <a:sym typeface="Archivo ExtraBold"/>
            </a:endParaRPr>
          </a:p>
          <a:p>
            <a:pPr marL="342900" indent="-342900" algn="ctr">
              <a:buClr>
                <a:schemeClr val="accent6"/>
              </a:buClr>
              <a:buFont typeface="Arial" panose="020B0604020202020204" pitchFamily="34" charset="0"/>
              <a:buChar char="•"/>
            </a:pPr>
            <a:r>
              <a:rPr lang="en-US" sz="1600" b="1">
                <a:solidFill>
                  <a:schemeClr val="accent6"/>
                </a:solidFill>
                <a:latin typeface="Consolas" panose="020B0609020204030204" pitchFamily="49" charset="0"/>
                <a:cs typeface="Consolas" panose="020B0609020204030204" pitchFamily="49" charset="0"/>
                <a:sym typeface="Archivo ExtraBold"/>
              </a:rPr>
              <a:t>Symptoms</a:t>
            </a:r>
            <a:r>
              <a:rPr lang="en-US" sz="1600">
                <a:solidFill>
                  <a:schemeClr val="accent6"/>
                </a:solidFill>
                <a:latin typeface="Consolas" panose="020B0609020204030204" pitchFamily="49" charset="0"/>
                <a:cs typeface="Consolas" panose="020B0609020204030204" pitchFamily="49" charset="0"/>
                <a:sym typeface="Archivo ExtraBold"/>
              </a:rPr>
              <a:t> one hot encoding</a:t>
            </a:r>
          </a:p>
        </p:txBody>
      </p:sp>
      <p:sp>
        <p:nvSpPr>
          <p:cNvPr id="15" name="CasellaDiTesto 14">
            <a:extLst>
              <a:ext uri="{FF2B5EF4-FFF2-40B4-BE49-F238E27FC236}">
                <a16:creationId xmlns:a16="http://schemas.microsoft.com/office/drawing/2014/main" id="{1E17AC6C-B553-E788-3623-BB13C7B78002}"/>
              </a:ext>
            </a:extLst>
          </p:cNvPr>
          <p:cNvSpPr txBox="1"/>
          <p:nvPr/>
        </p:nvSpPr>
        <p:spPr>
          <a:xfrm>
            <a:off x="6729064" y="2034046"/>
            <a:ext cx="4117958" cy="510778"/>
          </a:xfrm>
          <a:prstGeom prst="roundRect">
            <a:avLst/>
          </a:prstGeom>
          <a:noFill/>
          <a:ln w="28575" cap="flat" cmpd="sng" algn="ctr">
            <a:noFill/>
            <a:prstDash val="dash"/>
            <a:round/>
            <a:headEnd type="none" w="med" len="med"/>
            <a:tailEnd type="none" w="med" len="med"/>
          </a:ln>
          <a:effectLst>
            <a:reflection stA="4684" endPos="0" dist="50800" dir="5400000" sy="-100000" algn="bl" rotWithShape="0"/>
          </a:effectLst>
        </p:spPr>
        <p:style>
          <a:lnRef idx="0">
            <a:scrgbClr r="0" g="0" b="0"/>
          </a:lnRef>
          <a:fillRef idx="0">
            <a:scrgbClr r="0" g="0" b="0"/>
          </a:fillRef>
          <a:effectRef idx="0">
            <a:scrgbClr r="0" g="0" b="0"/>
          </a:effectRef>
          <a:fontRef idx="minor">
            <a:schemeClr val="accent2"/>
          </a:fontRef>
        </p:style>
        <p:txBody>
          <a:bodyPr wrap="square" rtlCol="0">
            <a:spAutoFit/>
          </a:bodyPr>
          <a:lstStyle/>
          <a:p>
            <a:pPr algn="ctr">
              <a:buClr>
                <a:schemeClr val="accent6"/>
              </a:buClr>
            </a:pPr>
            <a:r>
              <a:rPr lang="en-US" sz="2400" b="1">
                <a:solidFill>
                  <a:schemeClr val="accent1"/>
                </a:solidFill>
                <a:latin typeface="Consolas" panose="020B0609020204030204" pitchFamily="49" charset="0"/>
                <a:cs typeface="Consolas" panose="020B0609020204030204" pitchFamily="49" charset="0"/>
              </a:rPr>
              <a:t>Network Features</a:t>
            </a:r>
            <a:endParaRPr lang="en-US" sz="2400" b="1">
              <a:solidFill>
                <a:schemeClr val="accent1"/>
              </a:solidFill>
              <a:latin typeface="Consolas" panose="020B0609020204030204" pitchFamily="49" charset="0"/>
              <a:cs typeface="Consolas" panose="020B0609020204030204" pitchFamily="49" charset="0"/>
              <a:sym typeface="Archivo ExtraBold"/>
            </a:endParaRPr>
          </a:p>
        </p:txBody>
      </p:sp>
      <p:sp>
        <p:nvSpPr>
          <p:cNvPr id="17" name="Rettangolo con angoli arrotondati 16">
            <a:extLst>
              <a:ext uri="{FF2B5EF4-FFF2-40B4-BE49-F238E27FC236}">
                <a16:creationId xmlns:a16="http://schemas.microsoft.com/office/drawing/2014/main" id="{D15962E0-9E8E-C413-A95B-BE4CA3BDA817}"/>
              </a:ext>
            </a:extLst>
          </p:cNvPr>
          <p:cNvSpPr/>
          <p:nvPr/>
        </p:nvSpPr>
        <p:spPr>
          <a:xfrm>
            <a:off x="1549667" y="1460920"/>
            <a:ext cx="3729622" cy="1657030"/>
          </a:xfrm>
          <a:prstGeom prst="roundRect">
            <a:avLst/>
          </a:prstGeom>
          <a:noFill/>
          <a:ln w="285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grpSp>
        <p:nvGrpSpPr>
          <p:cNvPr id="18" name="Gruppo 17">
            <a:extLst>
              <a:ext uri="{FF2B5EF4-FFF2-40B4-BE49-F238E27FC236}">
                <a16:creationId xmlns:a16="http://schemas.microsoft.com/office/drawing/2014/main" id="{BF27D671-2647-08E0-4684-41099F45DBE0}"/>
              </a:ext>
            </a:extLst>
          </p:cNvPr>
          <p:cNvGrpSpPr/>
          <p:nvPr/>
        </p:nvGrpSpPr>
        <p:grpSpPr>
          <a:xfrm>
            <a:off x="1677609" y="3747481"/>
            <a:ext cx="2133101" cy="485228"/>
            <a:chOff x="3037113" y="2247086"/>
            <a:chExt cx="1628601" cy="485228"/>
          </a:xfrm>
          <a:effectLst>
            <a:reflection blurRad="6350" stA="50000" endA="300" endPos="55000" dir="5400000" sy="-100000" algn="bl" rotWithShape="0"/>
          </a:effectLst>
        </p:grpSpPr>
        <p:sp>
          <p:nvSpPr>
            <p:cNvPr id="19" name="Rettangolo con angoli arrotondati 18">
              <a:extLst>
                <a:ext uri="{FF2B5EF4-FFF2-40B4-BE49-F238E27FC236}">
                  <a16:creationId xmlns:a16="http://schemas.microsoft.com/office/drawing/2014/main" id="{3E0FFD07-0C23-B9D6-59D3-067D9CCE41C2}"/>
                </a:ext>
              </a:extLst>
            </p:cNvPr>
            <p:cNvSpPr/>
            <p:nvPr/>
          </p:nvSpPr>
          <p:spPr>
            <a:xfrm>
              <a:off x="3037113" y="2247086"/>
              <a:ext cx="1621973" cy="485228"/>
            </a:xfrm>
            <a:prstGeom prst="roundRect">
              <a:avLst/>
            </a:prstGeom>
            <a:solidFill>
              <a:schemeClr val="accent2">
                <a:alpha val="50000"/>
              </a:schemeClr>
            </a:solidFill>
            <a:ln>
              <a:noFill/>
            </a:ln>
            <a:effectLst>
              <a:reflection stA="16737" endPos="0" dist="50800" dir="5400000" sy="-100000" algn="bl" rotWithShape="0"/>
            </a:effectLst>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0" name="CasellaDiTesto 19">
              <a:extLst>
                <a:ext uri="{FF2B5EF4-FFF2-40B4-BE49-F238E27FC236}">
                  <a16:creationId xmlns:a16="http://schemas.microsoft.com/office/drawing/2014/main" id="{3ED1AE9B-42B0-0F24-5FB3-38ED688B5585}"/>
                </a:ext>
              </a:extLst>
            </p:cNvPr>
            <p:cNvSpPr txBox="1"/>
            <p:nvPr/>
          </p:nvSpPr>
          <p:spPr>
            <a:xfrm>
              <a:off x="3324680" y="2305034"/>
              <a:ext cx="1341034" cy="369332"/>
            </a:xfrm>
            <a:prstGeom prst="rect">
              <a:avLst/>
            </a:prstGeom>
            <a:noFill/>
            <a:effectLst>
              <a:reflection endPos="0" dist="50800" dir="5400000" sy="-100000" algn="bl" rotWithShape="0"/>
            </a:effectLst>
          </p:spPr>
          <p:txBody>
            <a:bodyPr wrap="square" rtlCol="0">
              <a:spAutoFit/>
            </a:bodyPr>
            <a:lstStyle/>
            <a:p>
              <a:r>
                <a:rPr lang="en-US" sz="1800" b="1">
                  <a:solidFill>
                    <a:schemeClr val="accent1"/>
                  </a:solidFill>
                  <a:latin typeface="Consolas" panose="020B0609020204030204" pitchFamily="49" charset="0"/>
                  <a:cs typeface="Consolas" panose="020B0609020204030204" pitchFamily="49" charset="0"/>
                  <a:sym typeface="Archivo ExtraBold"/>
                </a:rPr>
                <a:t>L1 and L2 </a:t>
              </a:r>
              <a:endParaRPr lang="en-US" sz="1100" b="1"/>
            </a:p>
          </p:txBody>
        </p:sp>
      </p:grpSp>
      <p:sp>
        <p:nvSpPr>
          <p:cNvPr id="23" name="Rettangolo con angoli arrotondati 22">
            <a:extLst>
              <a:ext uri="{FF2B5EF4-FFF2-40B4-BE49-F238E27FC236}">
                <a16:creationId xmlns:a16="http://schemas.microsoft.com/office/drawing/2014/main" id="{22D8B2B8-BB4A-BBE4-E510-849926A6207B}"/>
              </a:ext>
            </a:extLst>
          </p:cNvPr>
          <p:cNvSpPr/>
          <p:nvPr/>
        </p:nvSpPr>
        <p:spPr>
          <a:xfrm>
            <a:off x="6912711" y="1460920"/>
            <a:ext cx="3729622" cy="1657030"/>
          </a:xfrm>
          <a:prstGeom prst="roundRect">
            <a:avLst/>
          </a:prstGeom>
          <a:noFill/>
          <a:ln w="285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grpSp>
        <p:nvGrpSpPr>
          <p:cNvPr id="24" name="Gruppo 23">
            <a:extLst>
              <a:ext uri="{FF2B5EF4-FFF2-40B4-BE49-F238E27FC236}">
                <a16:creationId xmlns:a16="http://schemas.microsoft.com/office/drawing/2014/main" id="{92E1A986-60E6-5783-3011-453BEE17A133}"/>
              </a:ext>
            </a:extLst>
          </p:cNvPr>
          <p:cNvGrpSpPr/>
          <p:nvPr/>
        </p:nvGrpSpPr>
        <p:grpSpPr>
          <a:xfrm>
            <a:off x="3058956" y="4813333"/>
            <a:ext cx="2124420" cy="485228"/>
            <a:chOff x="3037113" y="2247086"/>
            <a:chExt cx="1621973" cy="485228"/>
          </a:xfrm>
          <a:effectLst>
            <a:reflection blurRad="6350" stA="50000" endA="300" endPos="55000" dir="5400000" sy="-100000" algn="bl" rotWithShape="0"/>
          </a:effectLst>
        </p:grpSpPr>
        <p:sp>
          <p:nvSpPr>
            <p:cNvPr id="25" name="Rettangolo con angoli arrotondati 24">
              <a:extLst>
                <a:ext uri="{FF2B5EF4-FFF2-40B4-BE49-F238E27FC236}">
                  <a16:creationId xmlns:a16="http://schemas.microsoft.com/office/drawing/2014/main" id="{02DD17FA-A8DB-E497-498C-6B73DF672717}"/>
                </a:ext>
              </a:extLst>
            </p:cNvPr>
            <p:cNvSpPr/>
            <p:nvPr/>
          </p:nvSpPr>
          <p:spPr>
            <a:xfrm>
              <a:off x="3037113" y="2247086"/>
              <a:ext cx="1621973" cy="485228"/>
            </a:xfrm>
            <a:prstGeom prst="roundRect">
              <a:avLst/>
            </a:prstGeom>
            <a:solidFill>
              <a:schemeClr val="accent2">
                <a:alpha val="50000"/>
              </a:schemeClr>
            </a:solidFill>
            <a:ln>
              <a:noFill/>
            </a:ln>
            <a:effectLst>
              <a:reflection stA="16737" endPos="0" dist="50800" dir="5400000" sy="-100000" algn="bl" rotWithShape="0"/>
            </a:effectLst>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7" name="CasellaDiTesto 26">
              <a:extLst>
                <a:ext uri="{FF2B5EF4-FFF2-40B4-BE49-F238E27FC236}">
                  <a16:creationId xmlns:a16="http://schemas.microsoft.com/office/drawing/2014/main" id="{C097BA1C-D7C9-A76A-B244-0CA88277E428}"/>
                </a:ext>
              </a:extLst>
            </p:cNvPr>
            <p:cNvSpPr txBox="1"/>
            <p:nvPr/>
          </p:nvSpPr>
          <p:spPr>
            <a:xfrm>
              <a:off x="3272098" y="2295993"/>
              <a:ext cx="1341034" cy="369332"/>
            </a:xfrm>
            <a:prstGeom prst="rect">
              <a:avLst/>
            </a:prstGeom>
            <a:noFill/>
            <a:effectLst>
              <a:reflection endPos="0" dist="50800" dir="5400000" sy="-100000" algn="bl" rotWithShape="0"/>
            </a:effectLst>
          </p:spPr>
          <p:txBody>
            <a:bodyPr wrap="square" rtlCol="0">
              <a:spAutoFit/>
            </a:bodyPr>
            <a:lstStyle/>
            <a:p>
              <a:r>
                <a:rPr lang="en-US" sz="1800" b="1">
                  <a:solidFill>
                    <a:schemeClr val="accent1"/>
                  </a:solidFill>
                  <a:latin typeface="Consolas" panose="020B0609020204030204" pitchFamily="49" charset="0"/>
                  <a:cs typeface="Consolas" panose="020B0609020204030204" pitchFamily="49" charset="0"/>
                  <a:sym typeface="Archivo ExtraBold"/>
                </a:rPr>
                <a:t>Betweenness</a:t>
              </a:r>
              <a:endParaRPr lang="en-US" sz="1100" b="1"/>
            </a:p>
          </p:txBody>
        </p:sp>
      </p:grpSp>
      <p:cxnSp>
        <p:nvCxnSpPr>
          <p:cNvPr id="29" name="Connettore 2 28">
            <a:extLst>
              <a:ext uri="{FF2B5EF4-FFF2-40B4-BE49-F238E27FC236}">
                <a16:creationId xmlns:a16="http://schemas.microsoft.com/office/drawing/2014/main" id="{370F204E-1508-1503-5867-6CE8690DDED3}"/>
              </a:ext>
            </a:extLst>
          </p:cNvPr>
          <p:cNvCxnSpPr>
            <a:cxnSpLocks/>
            <a:stCxn id="23" idx="2"/>
            <a:endCxn id="19" idx="3"/>
          </p:cNvCxnSpPr>
          <p:nvPr/>
        </p:nvCxnSpPr>
        <p:spPr>
          <a:xfrm flipH="1">
            <a:off x="3802029" y="3117950"/>
            <a:ext cx="4975493" cy="8721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Connettore 2 31">
            <a:extLst>
              <a:ext uri="{FF2B5EF4-FFF2-40B4-BE49-F238E27FC236}">
                <a16:creationId xmlns:a16="http://schemas.microsoft.com/office/drawing/2014/main" id="{0C676E8C-B490-148C-DE31-F6E3335FD613}"/>
              </a:ext>
            </a:extLst>
          </p:cNvPr>
          <p:cNvCxnSpPr>
            <a:cxnSpLocks/>
            <a:stCxn id="23" idx="2"/>
            <a:endCxn id="25" idx="3"/>
          </p:cNvCxnSpPr>
          <p:nvPr/>
        </p:nvCxnSpPr>
        <p:spPr>
          <a:xfrm flipH="1">
            <a:off x="5183376" y="3117950"/>
            <a:ext cx="3594146" cy="19379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Connettore 2 34">
            <a:extLst>
              <a:ext uri="{FF2B5EF4-FFF2-40B4-BE49-F238E27FC236}">
                <a16:creationId xmlns:a16="http://schemas.microsoft.com/office/drawing/2014/main" id="{4A4DBA27-0984-323C-3F38-F0A5B5E5D8AE}"/>
              </a:ext>
            </a:extLst>
          </p:cNvPr>
          <p:cNvCxnSpPr>
            <a:cxnSpLocks/>
            <a:stCxn id="23" idx="2"/>
            <a:endCxn id="4" idx="0"/>
          </p:cNvCxnSpPr>
          <p:nvPr/>
        </p:nvCxnSpPr>
        <p:spPr>
          <a:xfrm flipH="1">
            <a:off x="6532517" y="3117950"/>
            <a:ext cx="2245005" cy="24928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Connettore 2 37">
            <a:extLst>
              <a:ext uri="{FF2B5EF4-FFF2-40B4-BE49-F238E27FC236}">
                <a16:creationId xmlns:a16="http://schemas.microsoft.com/office/drawing/2014/main" id="{C216897A-E2C6-D963-2963-5F41C78806EE}"/>
              </a:ext>
            </a:extLst>
          </p:cNvPr>
          <p:cNvCxnSpPr>
            <a:cxnSpLocks/>
            <a:stCxn id="23" idx="2"/>
            <a:endCxn id="7" idx="0"/>
          </p:cNvCxnSpPr>
          <p:nvPr/>
        </p:nvCxnSpPr>
        <p:spPr>
          <a:xfrm>
            <a:off x="8777522" y="3117950"/>
            <a:ext cx="481993" cy="27592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50826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B37730-B8E6-FF8F-FD5B-E0FD99337D90}"/>
            </a:ext>
          </a:extLst>
        </p:cNvPr>
        <p:cNvGrpSpPr/>
        <p:nvPr/>
      </p:nvGrpSpPr>
      <p:grpSpPr>
        <a:xfrm>
          <a:off x="0" y="0"/>
          <a:ext cx="0" cy="0"/>
          <a:chOff x="0" y="0"/>
          <a:chExt cx="0" cy="0"/>
        </a:xfrm>
      </p:grpSpPr>
      <p:sp>
        <p:nvSpPr>
          <p:cNvPr id="21" name="Titolo 20">
            <a:extLst>
              <a:ext uri="{FF2B5EF4-FFF2-40B4-BE49-F238E27FC236}">
                <a16:creationId xmlns:a16="http://schemas.microsoft.com/office/drawing/2014/main" id="{640AF196-F70F-DA3A-C952-D42F4E25B4FD}"/>
              </a:ext>
            </a:extLst>
          </p:cNvPr>
          <p:cNvSpPr>
            <a:spLocks noGrp="1"/>
          </p:cNvSpPr>
          <p:nvPr>
            <p:ph type="title" idx="8"/>
          </p:nvPr>
        </p:nvSpPr>
        <p:spPr>
          <a:xfrm>
            <a:off x="913700" y="789076"/>
            <a:ext cx="10272000" cy="763600"/>
          </a:xfrm>
        </p:spPr>
        <p:txBody>
          <a:bodyPr/>
          <a:lstStyle/>
          <a:p>
            <a:pPr algn="ctr"/>
            <a:r>
              <a:rPr lang="en-US" sz="4000" b="1">
                <a:latin typeface="Consolas"/>
                <a:cs typeface="Consolas" panose="020B0609020204030204" pitchFamily="49" charset="0"/>
              </a:rPr>
              <a:t>Model Selection - Candidate Models</a:t>
            </a:r>
            <a:endParaRPr lang="en-GB" sz="4000" b="1">
              <a:latin typeface="Consolas" panose="020B0609020204030204" pitchFamily="49" charset="0"/>
              <a:cs typeface="Consolas" panose="020B0609020204030204" pitchFamily="49" charset="0"/>
            </a:endParaRPr>
          </a:p>
        </p:txBody>
      </p:sp>
      <p:sp>
        <p:nvSpPr>
          <p:cNvPr id="26" name="CasellaDiTesto 25">
            <a:extLst>
              <a:ext uri="{FF2B5EF4-FFF2-40B4-BE49-F238E27FC236}">
                <a16:creationId xmlns:a16="http://schemas.microsoft.com/office/drawing/2014/main" id="{F24555D3-6A90-B03F-CA45-0C847B0044DD}"/>
              </a:ext>
            </a:extLst>
          </p:cNvPr>
          <p:cNvSpPr txBox="1"/>
          <p:nvPr/>
        </p:nvSpPr>
        <p:spPr>
          <a:xfrm>
            <a:off x="481175" y="2248813"/>
            <a:ext cx="4517289" cy="369332"/>
          </a:xfrm>
          <a:prstGeom prst="rect">
            <a:avLst/>
          </a:prstGeom>
          <a:noFill/>
        </p:spPr>
        <p:txBody>
          <a:bodyPr wrap="square" rtlCol="0">
            <a:spAutoFit/>
          </a:bodyPr>
          <a:lstStyle/>
          <a:p>
            <a:pPr lvl="4">
              <a:buClr>
                <a:schemeClr val="accent6"/>
              </a:buClr>
            </a:pPr>
            <a:r>
              <a:rPr lang="en-US" sz="1800">
                <a:solidFill>
                  <a:schemeClr val="accent1"/>
                </a:solidFill>
                <a:latin typeface="Archivo ExtraBold"/>
                <a:sym typeface="Archivo ExtraBold"/>
              </a:rPr>
              <a:t>	</a:t>
            </a:r>
            <a:endParaRPr lang="en-US" sz="2400">
              <a:solidFill>
                <a:schemeClr val="accent1"/>
              </a:solidFill>
              <a:latin typeface="Archivo ExtraBold"/>
              <a:sym typeface="Archivo ExtraBold"/>
            </a:endParaRPr>
          </a:p>
        </p:txBody>
      </p:sp>
      <p:sp>
        <p:nvSpPr>
          <p:cNvPr id="3" name="CasellaDiTesto 2">
            <a:extLst>
              <a:ext uri="{FF2B5EF4-FFF2-40B4-BE49-F238E27FC236}">
                <a16:creationId xmlns:a16="http://schemas.microsoft.com/office/drawing/2014/main" id="{3518FE7B-B207-271B-3039-E119F8383816}"/>
              </a:ext>
            </a:extLst>
          </p:cNvPr>
          <p:cNvSpPr txBox="1"/>
          <p:nvPr/>
        </p:nvSpPr>
        <p:spPr>
          <a:xfrm>
            <a:off x="1040033" y="2194032"/>
            <a:ext cx="4740426" cy="2962513"/>
          </a:xfrm>
          <a:prstGeom prst="roundRect">
            <a:avLst/>
          </a:prstGeom>
          <a:noFill/>
          <a:ln w="28575" cap="flat" cmpd="sng" algn="ctr">
            <a:solidFill>
              <a:schemeClr val="accent2"/>
            </a:solidFill>
            <a:prstDash val="dash"/>
            <a:round/>
            <a:headEnd type="none" w="med" len="med"/>
            <a:tailEnd type="none" w="med" len="med"/>
          </a:ln>
          <a:effectLst>
            <a:reflection stA="29000" endPos="65000" dist="50800" dir="5400000" sy="-100000" algn="bl" rotWithShape="0"/>
          </a:effectLst>
        </p:spPr>
        <p:style>
          <a:lnRef idx="0">
            <a:scrgbClr r="0" g="0" b="0"/>
          </a:lnRef>
          <a:fillRef idx="0">
            <a:scrgbClr r="0" g="0" b="0"/>
          </a:fillRef>
          <a:effectRef idx="0">
            <a:scrgbClr r="0" g="0" b="0"/>
          </a:effectRef>
          <a:fontRef idx="minor">
            <a:schemeClr val="accent2"/>
          </a:fontRef>
        </p:style>
        <p:txBody>
          <a:bodyPr wrap="square" lIns="91440" tIns="45720" rIns="91440" bIns="45720" rtlCol="0" anchor="t">
            <a:spAutoFit/>
          </a:bodyPr>
          <a:lstStyle/>
          <a:p>
            <a:pPr algn="ctr">
              <a:buClr>
                <a:schemeClr val="accent6"/>
              </a:buClr>
            </a:pPr>
            <a:r>
              <a:rPr lang="en-US" sz="2400" b="1">
                <a:solidFill>
                  <a:schemeClr val="accent1"/>
                </a:solidFill>
                <a:latin typeface="Consolas"/>
              </a:rPr>
              <a:t>Model Choice </a:t>
            </a:r>
            <a:endParaRPr lang="en-US" sz="2400" b="1">
              <a:solidFill>
                <a:schemeClr val="accent1"/>
              </a:solidFill>
              <a:latin typeface="Consolas" panose="020B0609020204030204" pitchFamily="49" charset="0"/>
              <a:sym typeface="Archivo ExtraBold"/>
            </a:endParaRPr>
          </a:p>
          <a:p>
            <a:pPr>
              <a:buClr>
                <a:schemeClr val="accent6"/>
              </a:buClr>
            </a:pPr>
            <a:endParaRPr lang="en-US" sz="1600" b="1">
              <a:solidFill>
                <a:schemeClr val="accent1"/>
              </a:solidFill>
              <a:latin typeface="Consolas" panose="020B0609020204030204" pitchFamily="49" charset="0"/>
              <a:cs typeface="Consolas" panose="020B0609020204030204" pitchFamily="49" charset="0"/>
              <a:sym typeface="Archivo ExtraBold"/>
            </a:endParaRPr>
          </a:p>
          <a:p>
            <a:pPr marL="342900" indent="-342900">
              <a:buClr>
                <a:srgbClr val="FFFFFF"/>
              </a:buClr>
              <a:buFont typeface="Arial" panose="020B0604020202020204" pitchFamily="34" charset="0"/>
              <a:buChar char="•"/>
            </a:pPr>
            <a:r>
              <a:rPr lang="en-US" sz="1600">
                <a:solidFill>
                  <a:schemeClr val="accent1"/>
                </a:solidFill>
                <a:latin typeface="Consolas"/>
              </a:rPr>
              <a:t>Random Forest</a:t>
            </a:r>
            <a:endParaRPr lang="en-US" sz="1600">
              <a:solidFill>
                <a:schemeClr val="accent1"/>
              </a:solidFill>
              <a:latin typeface="Consolas" panose="020B0609020204030204" pitchFamily="49" charset="0"/>
            </a:endParaRPr>
          </a:p>
          <a:p>
            <a:pPr marL="342900" indent="-342900">
              <a:buClr>
                <a:srgbClr val="FFFFFF"/>
              </a:buClr>
              <a:buFont typeface="Arial" panose="020B0604020202020204" pitchFamily="34" charset="0"/>
              <a:buChar char="•"/>
            </a:pPr>
            <a:endParaRPr lang="en-US" sz="1600">
              <a:solidFill>
                <a:schemeClr val="accent1"/>
              </a:solidFill>
              <a:latin typeface="Consolas" panose="020B0609020204030204" pitchFamily="49" charset="0"/>
            </a:endParaRPr>
          </a:p>
          <a:p>
            <a:pPr marL="342900" indent="-342900">
              <a:buClr>
                <a:srgbClr val="FFFFFF"/>
              </a:buClr>
              <a:buFont typeface="Arial" panose="020B0604020202020204" pitchFamily="34" charset="0"/>
              <a:buChar char="•"/>
            </a:pPr>
            <a:endParaRPr lang="en-US" sz="1600">
              <a:solidFill>
                <a:schemeClr val="accent1"/>
              </a:solidFill>
              <a:latin typeface="Consolas"/>
            </a:endParaRPr>
          </a:p>
          <a:p>
            <a:pPr marL="342900" indent="-342900">
              <a:buClr>
                <a:srgbClr val="FFFFFF"/>
              </a:buClr>
              <a:buFont typeface="Arial" panose="020B0604020202020204" pitchFamily="34" charset="0"/>
              <a:buChar char="•"/>
            </a:pPr>
            <a:r>
              <a:rPr lang="en-US" sz="1600">
                <a:solidFill>
                  <a:schemeClr val="accent1"/>
                </a:solidFill>
                <a:latin typeface="Consolas"/>
              </a:rPr>
              <a:t>Logistic Regression</a:t>
            </a:r>
          </a:p>
          <a:p>
            <a:pPr marL="342900" indent="-342900">
              <a:buClr>
                <a:srgbClr val="FFFFFF"/>
              </a:buClr>
              <a:buFont typeface="Arial" panose="020B0604020202020204" pitchFamily="34" charset="0"/>
              <a:buChar char="•"/>
            </a:pPr>
            <a:endParaRPr lang="en-US" sz="1600">
              <a:solidFill>
                <a:schemeClr val="accent1"/>
              </a:solidFill>
              <a:latin typeface="Consolas" panose="020B0609020204030204" pitchFamily="49" charset="0"/>
            </a:endParaRPr>
          </a:p>
          <a:p>
            <a:pPr marL="342900" indent="-342900">
              <a:buClr>
                <a:srgbClr val="FFFFFF"/>
              </a:buClr>
              <a:buFont typeface="Arial" panose="020B0604020202020204" pitchFamily="34" charset="0"/>
              <a:buChar char="•"/>
            </a:pPr>
            <a:endParaRPr lang="en-US" sz="1600">
              <a:solidFill>
                <a:schemeClr val="accent1"/>
              </a:solidFill>
              <a:latin typeface="Consolas"/>
            </a:endParaRPr>
          </a:p>
          <a:p>
            <a:pPr marL="342900" indent="-342900">
              <a:buClr>
                <a:srgbClr val="FFFFFF"/>
              </a:buClr>
              <a:buFont typeface="Arial" panose="020B0604020202020204" pitchFamily="34" charset="0"/>
              <a:buChar char="•"/>
            </a:pPr>
            <a:r>
              <a:rPr lang="en-US" sz="1600">
                <a:solidFill>
                  <a:schemeClr val="accent1"/>
                </a:solidFill>
                <a:latin typeface="Consolas"/>
              </a:rPr>
              <a:t>Multi-Layer-Perceptron</a:t>
            </a:r>
          </a:p>
          <a:p>
            <a:pPr marL="342900" indent="-342900">
              <a:buClr>
                <a:srgbClr val="FFFFFF"/>
              </a:buClr>
              <a:buFont typeface="Arial" panose="020B0604020202020204" pitchFamily="34" charset="0"/>
              <a:buChar char="•"/>
            </a:pPr>
            <a:endParaRPr lang="en-US" sz="1600">
              <a:solidFill>
                <a:schemeClr val="accent1"/>
              </a:solidFill>
              <a:latin typeface="Consolas"/>
            </a:endParaRPr>
          </a:p>
        </p:txBody>
      </p:sp>
      <p:pic>
        <p:nvPicPr>
          <p:cNvPr id="6" name="Immagine 5" descr="Immagine che contiene arte, Simmetria, cerchio, design&#10;&#10;Descrizione generata automaticamente">
            <a:extLst>
              <a:ext uri="{FF2B5EF4-FFF2-40B4-BE49-F238E27FC236}">
                <a16:creationId xmlns:a16="http://schemas.microsoft.com/office/drawing/2014/main" id="{D2751F2A-599A-1C4A-82C2-74FE45094E6B}"/>
              </a:ext>
            </a:extLst>
          </p:cNvPr>
          <p:cNvPicPr>
            <a:picLocks noChangeAspect="1"/>
          </p:cNvPicPr>
          <p:nvPr/>
        </p:nvPicPr>
        <p:blipFill rotWithShape="1">
          <a:blip r:embed="rId3">
            <a:duotone>
              <a:prstClr val="black"/>
              <a:schemeClr val="tx1">
                <a:lumMod val="60000"/>
                <a:lumOff val="40000"/>
                <a:tint val="45000"/>
                <a:satMod val="400000"/>
              </a:schemeClr>
            </a:duotone>
          </a:blip>
          <a:srcRect l="12125" r="7131"/>
          <a:stretch/>
        </p:blipFill>
        <p:spPr>
          <a:xfrm rot="5400000">
            <a:off x="813763" y="968486"/>
            <a:ext cx="359939" cy="468000"/>
          </a:xfrm>
          <a:prstGeom prst="rect">
            <a:avLst/>
          </a:prstGeom>
        </p:spPr>
      </p:pic>
      <p:pic>
        <p:nvPicPr>
          <p:cNvPr id="7" name="Immagine 6" descr="Immagine che contiene arte, Simmetria, cerchio, design&#10;&#10;Descrizione generata automaticamente">
            <a:extLst>
              <a:ext uri="{FF2B5EF4-FFF2-40B4-BE49-F238E27FC236}">
                <a16:creationId xmlns:a16="http://schemas.microsoft.com/office/drawing/2014/main" id="{F0BF3AC2-F901-DAA5-58D9-091DE86F94D5}"/>
              </a:ext>
            </a:extLst>
          </p:cNvPr>
          <p:cNvPicPr>
            <a:picLocks noChangeAspect="1"/>
          </p:cNvPicPr>
          <p:nvPr/>
        </p:nvPicPr>
        <p:blipFill rotWithShape="1">
          <a:blip r:embed="rId3">
            <a:duotone>
              <a:prstClr val="black"/>
              <a:schemeClr val="tx1">
                <a:lumMod val="60000"/>
                <a:lumOff val="40000"/>
                <a:tint val="45000"/>
                <a:satMod val="400000"/>
              </a:schemeClr>
            </a:duotone>
          </a:blip>
          <a:srcRect l="12125" r="7131"/>
          <a:stretch/>
        </p:blipFill>
        <p:spPr>
          <a:xfrm rot="5400000">
            <a:off x="10925699" y="936876"/>
            <a:ext cx="359939" cy="468000"/>
          </a:xfrm>
          <a:prstGeom prst="rect">
            <a:avLst/>
          </a:prstGeom>
        </p:spPr>
      </p:pic>
      <p:pic>
        <p:nvPicPr>
          <p:cNvPr id="4" name="Immagine 3" descr="Immagine che contiene disegno, albero, schizzo, arte&#10;&#10;Descrizione generata automaticamente">
            <a:extLst>
              <a:ext uri="{FF2B5EF4-FFF2-40B4-BE49-F238E27FC236}">
                <a16:creationId xmlns:a16="http://schemas.microsoft.com/office/drawing/2014/main" id="{C8D726C6-268B-DFA5-BA5E-EC2FB8F35B65}"/>
              </a:ext>
            </a:extLst>
          </p:cNvPr>
          <p:cNvPicPr>
            <a:picLocks noChangeAspect="1"/>
          </p:cNvPicPr>
          <p:nvPr/>
        </p:nvPicPr>
        <p:blipFill rotWithShape="1">
          <a:blip r:embed="rId4"/>
          <a:srcRect b="9199"/>
          <a:stretch/>
        </p:blipFill>
        <p:spPr>
          <a:xfrm>
            <a:off x="6094723" y="1595122"/>
            <a:ext cx="5245548" cy="4629004"/>
          </a:xfrm>
          <a:prstGeom prst="roundRect">
            <a:avLst>
              <a:gd name="adj" fmla="val 8594"/>
            </a:avLst>
          </a:prstGeom>
          <a:solidFill>
            <a:srgbClr val="FFFFFF">
              <a:shade val="85000"/>
            </a:srgbClr>
          </a:solidFill>
          <a:ln>
            <a:noFill/>
          </a:ln>
          <a:effectLst>
            <a:reflection blurRad="12700" stA="26000" endPos="28000" dist="5000" dir="5400000" sy="-100000" algn="bl" rotWithShape="0"/>
          </a:effectLst>
        </p:spPr>
      </p:pic>
    </p:spTree>
    <p:extLst>
      <p:ext uri="{BB962C8B-B14F-4D97-AF65-F5344CB8AC3E}">
        <p14:creationId xmlns:p14="http://schemas.microsoft.com/office/powerpoint/2010/main" val="16901978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9E3CD5-0F2B-0460-143C-45F318E6BFDA}"/>
            </a:ext>
          </a:extLst>
        </p:cNvPr>
        <p:cNvGrpSpPr/>
        <p:nvPr/>
      </p:nvGrpSpPr>
      <p:grpSpPr>
        <a:xfrm>
          <a:off x="0" y="0"/>
          <a:ext cx="0" cy="0"/>
          <a:chOff x="0" y="0"/>
          <a:chExt cx="0" cy="0"/>
        </a:xfrm>
      </p:grpSpPr>
      <p:sp>
        <p:nvSpPr>
          <p:cNvPr id="15" name="CasellaDiTesto 14">
            <a:extLst>
              <a:ext uri="{FF2B5EF4-FFF2-40B4-BE49-F238E27FC236}">
                <a16:creationId xmlns:a16="http://schemas.microsoft.com/office/drawing/2014/main" id="{797EEADB-BD7B-92B0-DD05-CBA3206DC403}"/>
              </a:ext>
            </a:extLst>
          </p:cNvPr>
          <p:cNvSpPr txBox="1"/>
          <p:nvPr/>
        </p:nvSpPr>
        <p:spPr>
          <a:xfrm>
            <a:off x="507600" y="2509599"/>
            <a:ext cx="3908454" cy="919401"/>
          </a:xfrm>
          <a:prstGeom prst="roundRect">
            <a:avLst/>
          </a:prstGeom>
          <a:noFill/>
          <a:ln w="28575" cap="flat" cmpd="sng" algn="ctr">
            <a:solidFill>
              <a:schemeClr val="accent2"/>
            </a:solidFill>
            <a:prstDash val="dash"/>
            <a:round/>
            <a:headEnd type="none" w="med" len="med"/>
            <a:tailEnd type="none" w="med" len="med"/>
          </a:ln>
          <a:effectLst>
            <a:reflection stA="17180" endPos="0" dist="50800" dir="5400000" sy="-100000" algn="bl" rotWithShape="0"/>
          </a:effectLst>
        </p:spPr>
        <p:style>
          <a:lnRef idx="0">
            <a:scrgbClr r="0" g="0" b="0"/>
          </a:lnRef>
          <a:fillRef idx="0">
            <a:scrgbClr r="0" g="0" b="0"/>
          </a:fillRef>
          <a:effectRef idx="0">
            <a:scrgbClr r="0" g="0" b="0"/>
          </a:effectRef>
          <a:fontRef idx="minor">
            <a:schemeClr val="accent2"/>
          </a:fontRef>
        </p:style>
        <p:txBody>
          <a:bodyPr wrap="square" lIns="91440" tIns="45720" rIns="91440" bIns="45720" rtlCol="0" anchor="t">
            <a:spAutoFit/>
          </a:bodyPr>
          <a:lstStyle/>
          <a:p>
            <a:pPr algn="ctr">
              <a:buClr>
                <a:schemeClr val="accent1"/>
              </a:buClr>
            </a:pPr>
            <a:r>
              <a:rPr lang="en-US" sz="2400" b="1">
                <a:solidFill>
                  <a:schemeClr val="accent6"/>
                </a:solidFill>
                <a:latin typeface="Consolas"/>
              </a:rPr>
              <a:t>More complex isn't always better</a:t>
            </a:r>
          </a:p>
        </p:txBody>
      </p:sp>
      <p:pic>
        <p:nvPicPr>
          <p:cNvPr id="2" name="Immagine 1" descr="Immagine che contiene testo, schermata, diagramma, linea">
            <a:extLst>
              <a:ext uri="{FF2B5EF4-FFF2-40B4-BE49-F238E27FC236}">
                <a16:creationId xmlns:a16="http://schemas.microsoft.com/office/drawing/2014/main" id="{F3E8FC40-46C5-E58E-02A8-44775729DD57}"/>
              </a:ext>
            </a:extLst>
          </p:cNvPr>
          <p:cNvPicPr>
            <a:picLocks noChangeAspect="1"/>
          </p:cNvPicPr>
          <p:nvPr/>
        </p:nvPicPr>
        <p:blipFill rotWithShape="1">
          <a:blip r:embed="rId3"/>
          <a:srcRect l="-1366" t="-1759" r="-1518" b="-4271"/>
          <a:stretch/>
        </p:blipFill>
        <p:spPr>
          <a:xfrm>
            <a:off x="4890272" y="1718026"/>
            <a:ext cx="6794128" cy="4221034"/>
          </a:xfrm>
          <a:prstGeom prst="roundRect">
            <a:avLst>
              <a:gd name="adj" fmla="val 8594"/>
            </a:avLst>
          </a:prstGeom>
          <a:solidFill>
            <a:srgbClr val="FFFFFF">
              <a:shade val="85000"/>
            </a:srgbClr>
          </a:solidFill>
          <a:ln>
            <a:noFill/>
          </a:ln>
          <a:effectLst>
            <a:reflection blurRad="12700" stA="26000" endPos="28000" dist="5000" dir="5400000" sy="-100000" algn="bl" rotWithShape="0"/>
          </a:effectLst>
        </p:spPr>
      </p:pic>
      <p:sp>
        <p:nvSpPr>
          <p:cNvPr id="5" name="CasellaDiTesto 4">
            <a:extLst>
              <a:ext uri="{FF2B5EF4-FFF2-40B4-BE49-F238E27FC236}">
                <a16:creationId xmlns:a16="http://schemas.microsoft.com/office/drawing/2014/main" id="{CA21F125-C1E2-1F42-61D3-E4C1080DE972}"/>
              </a:ext>
            </a:extLst>
          </p:cNvPr>
          <p:cNvSpPr txBox="1"/>
          <p:nvPr/>
        </p:nvSpPr>
        <p:spPr>
          <a:xfrm>
            <a:off x="8580329" y="5678465"/>
            <a:ext cx="3465532"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i="1">
                <a:solidFill>
                  <a:schemeClr val="tx2"/>
                </a:solidFill>
                <a:latin typeface="Consolas"/>
                <a:ea typeface="+mn-ea"/>
                <a:cs typeface="+mn-cs"/>
              </a:rPr>
              <a:t>Example: logistic regression</a:t>
            </a:r>
          </a:p>
        </p:txBody>
      </p:sp>
      <p:sp>
        <p:nvSpPr>
          <p:cNvPr id="3" name="CasellaDiTesto 2">
            <a:extLst>
              <a:ext uri="{FF2B5EF4-FFF2-40B4-BE49-F238E27FC236}">
                <a16:creationId xmlns:a16="http://schemas.microsoft.com/office/drawing/2014/main" id="{9FBD6BB6-AE53-E151-4C82-E8A8B8EF90DF}"/>
              </a:ext>
            </a:extLst>
          </p:cNvPr>
          <p:cNvSpPr txBox="1"/>
          <p:nvPr/>
        </p:nvSpPr>
        <p:spPr>
          <a:xfrm>
            <a:off x="731075" y="3828543"/>
            <a:ext cx="3461504" cy="1328023"/>
          </a:xfrm>
          <a:prstGeom prst="roundRect">
            <a:avLst/>
          </a:prstGeom>
          <a:noFill/>
          <a:ln w="28575" cap="flat" cmpd="sng" algn="ctr">
            <a:solidFill>
              <a:schemeClr val="accent2"/>
            </a:solidFill>
            <a:prstDash val="dash"/>
            <a:round/>
            <a:headEnd type="none" w="med" len="med"/>
            <a:tailEnd type="none" w="med" len="med"/>
          </a:ln>
          <a:effectLst>
            <a:reflection stA="15793" endPos="65000" dist="50800" dir="5400000" sy="-100000" algn="bl" rotWithShape="0"/>
          </a:effectLst>
        </p:spPr>
        <p:style>
          <a:lnRef idx="0">
            <a:scrgbClr r="0" g="0" b="0"/>
          </a:lnRef>
          <a:fillRef idx="0">
            <a:scrgbClr r="0" g="0" b="0"/>
          </a:fillRef>
          <a:effectRef idx="0">
            <a:scrgbClr r="0" g="0" b="0"/>
          </a:effectRef>
          <a:fontRef idx="minor">
            <a:schemeClr val="accent2"/>
          </a:fontRef>
        </p:style>
        <p:txBody>
          <a:bodyPr wrap="square" lIns="91440" tIns="45720" rIns="91440" bIns="45720" rtlCol="0" anchor="t">
            <a:spAutoFit/>
          </a:bodyPr>
          <a:lstStyle/>
          <a:p>
            <a:pPr marL="285750" indent="-285750">
              <a:buClr>
                <a:schemeClr val="accent6"/>
              </a:buClr>
              <a:buFont typeface="Arial" panose="020B0604020202020204" pitchFamily="34" charset="0"/>
              <a:buChar char="•"/>
            </a:pPr>
            <a:r>
              <a:rPr lang="it-IT" sz="1800" err="1">
                <a:solidFill>
                  <a:schemeClr val="accent1"/>
                </a:solidFill>
                <a:latin typeface="Consolas"/>
              </a:rPr>
              <a:t>Forward</a:t>
            </a:r>
            <a:r>
              <a:rPr lang="it-IT" sz="1800">
                <a:solidFill>
                  <a:schemeClr val="accent1"/>
                </a:solidFill>
                <a:latin typeface="Consolas"/>
              </a:rPr>
              <a:t> </a:t>
            </a:r>
            <a:r>
              <a:rPr lang="it-IT" sz="1800" err="1">
                <a:solidFill>
                  <a:schemeClr val="accent1"/>
                </a:solidFill>
                <a:latin typeface="Consolas"/>
              </a:rPr>
              <a:t>stepwise</a:t>
            </a:r>
            <a:r>
              <a:rPr lang="it-IT" sz="1800">
                <a:solidFill>
                  <a:schemeClr val="accent1"/>
                </a:solidFill>
                <a:latin typeface="Consolas"/>
              </a:rPr>
              <a:t> feature </a:t>
            </a:r>
            <a:r>
              <a:rPr lang="it-IT" sz="1800" err="1">
                <a:solidFill>
                  <a:schemeClr val="accent1"/>
                </a:solidFill>
                <a:latin typeface="Consolas"/>
              </a:rPr>
              <a:t>selection</a:t>
            </a:r>
            <a:endParaRPr lang="it-IT" sz="1800">
              <a:solidFill>
                <a:schemeClr val="accent1"/>
              </a:solidFill>
              <a:latin typeface="Consolas" panose="020B0609020204030204" pitchFamily="49" charset="0"/>
            </a:endParaRPr>
          </a:p>
          <a:p>
            <a:pPr marL="342900" indent="-342900">
              <a:buClr>
                <a:schemeClr val="accent6"/>
              </a:buClr>
              <a:buFont typeface="Arial" panose="020B0604020202020204" pitchFamily="34" charset="0"/>
              <a:buChar char="•"/>
            </a:pPr>
            <a:endParaRPr lang="it-IT" sz="1800">
              <a:solidFill>
                <a:schemeClr val="accent1"/>
              </a:solidFill>
              <a:latin typeface="Consolas" panose="020B0609020204030204" pitchFamily="49" charset="0"/>
            </a:endParaRPr>
          </a:p>
          <a:p>
            <a:pPr marL="342900" indent="-342900">
              <a:buClr>
                <a:schemeClr val="accent6"/>
              </a:buClr>
              <a:buFont typeface="Arial" panose="020B0604020202020204" pitchFamily="34" charset="0"/>
              <a:buChar char="•"/>
            </a:pPr>
            <a:r>
              <a:rPr lang="it-IT" sz="1800" err="1">
                <a:solidFill>
                  <a:schemeClr val="accent1"/>
                </a:solidFill>
                <a:latin typeface="Consolas"/>
              </a:rPr>
              <a:t>Accuracy</a:t>
            </a:r>
            <a:r>
              <a:rPr lang="it-IT" sz="1800">
                <a:solidFill>
                  <a:schemeClr val="accent1"/>
                </a:solidFill>
                <a:latin typeface="Consolas"/>
              </a:rPr>
              <a:t> </a:t>
            </a:r>
            <a:r>
              <a:rPr lang="it-IT" sz="1800" err="1">
                <a:solidFill>
                  <a:schemeClr val="accent1"/>
                </a:solidFill>
                <a:latin typeface="Consolas"/>
              </a:rPr>
              <a:t>maximization</a:t>
            </a:r>
            <a:endParaRPr lang="it-IT" sz="1800">
              <a:solidFill>
                <a:schemeClr val="accent1"/>
              </a:solidFill>
              <a:latin typeface="Consolas"/>
            </a:endParaRPr>
          </a:p>
        </p:txBody>
      </p:sp>
      <p:sp>
        <p:nvSpPr>
          <p:cNvPr id="6" name="Titolo 1">
            <a:extLst>
              <a:ext uri="{FF2B5EF4-FFF2-40B4-BE49-F238E27FC236}">
                <a16:creationId xmlns:a16="http://schemas.microsoft.com/office/drawing/2014/main" id="{17B23163-4165-65D7-8D3E-204193D1E2CF}"/>
              </a:ext>
            </a:extLst>
          </p:cNvPr>
          <p:cNvSpPr>
            <a:spLocks noGrp="1"/>
          </p:cNvSpPr>
          <p:nvPr>
            <p:ph type="title"/>
          </p:nvPr>
        </p:nvSpPr>
        <p:spPr>
          <a:xfrm>
            <a:off x="786379" y="489958"/>
            <a:ext cx="10272000" cy="763600"/>
          </a:xfrm>
        </p:spPr>
        <p:txBody>
          <a:bodyPr/>
          <a:lstStyle/>
          <a:p>
            <a:pPr algn="ctr"/>
            <a:r>
              <a:rPr lang="en-US" sz="3600" b="1">
                <a:latin typeface="Consolas"/>
                <a:cs typeface="Consolas" panose="020B0609020204030204" pitchFamily="49" charset="0"/>
              </a:rPr>
              <a:t>Model Selection – Features Selection</a:t>
            </a:r>
            <a:endParaRPr lang="en-US" sz="3600" b="1">
              <a:latin typeface="Consolas" panose="020B0609020204030204" pitchFamily="49" charset="0"/>
              <a:cs typeface="Consolas" panose="020B0609020204030204" pitchFamily="49" charset="0"/>
            </a:endParaRPr>
          </a:p>
        </p:txBody>
      </p:sp>
      <p:pic>
        <p:nvPicPr>
          <p:cNvPr id="7" name="Immagine 6" descr="Immagine che contiene arte, Simmetria, cerchio, design&#10;&#10;Descrizione generata automaticamente">
            <a:extLst>
              <a:ext uri="{FF2B5EF4-FFF2-40B4-BE49-F238E27FC236}">
                <a16:creationId xmlns:a16="http://schemas.microsoft.com/office/drawing/2014/main" id="{8E38603B-4101-81E6-711D-A5BCA9BE9280}"/>
              </a:ext>
            </a:extLst>
          </p:cNvPr>
          <p:cNvPicPr>
            <a:picLocks noChangeAspect="1"/>
          </p:cNvPicPr>
          <p:nvPr/>
        </p:nvPicPr>
        <p:blipFill rotWithShape="1">
          <a:blip r:embed="rId4">
            <a:duotone>
              <a:prstClr val="black"/>
              <a:schemeClr val="tx1">
                <a:lumMod val="60000"/>
                <a:lumOff val="40000"/>
                <a:tint val="45000"/>
                <a:satMod val="400000"/>
              </a:schemeClr>
            </a:duotone>
          </a:blip>
          <a:srcRect l="12125" r="7131"/>
          <a:stretch/>
        </p:blipFill>
        <p:spPr>
          <a:xfrm rot="5400000">
            <a:off x="1010533" y="637758"/>
            <a:ext cx="359939" cy="468000"/>
          </a:xfrm>
          <a:prstGeom prst="rect">
            <a:avLst/>
          </a:prstGeom>
        </p:spPr>
      </p:pic>
      <p:pic>
        <p:nvPicPr>
          <p:cNvPr id="8" name="Immagine 7" descr="Immagine che contiene arte, Simmetria, cerchio, design&#10;&#10;Descrizione generata automaticamente">
            <a:extLst>
              <a:ext uri="{FF2B5EF4-FFF2-40B4-BE49-F238E27FC236}">
                <a16:creationId xmlns:a16="http://schemas.microsoft.com/office/drawing/2014/main" id="{84700318-2DCA-7DE9-51A2-C7D7A7517AA6}"/>
              </a:ext>
            </a:extLst>
          </p:cNvPr>
          <p:cNvPicPr>
            <a:picLocks noChangeAspect="1"/>
          </p:cNvPicPr>
          <p:nvPr/>
        </p:nvPicPr>
        <p:blipFill rotWithShape="1">
          <a:blip r:embed="rId4">
            <a:duotone>
              <a:prstClr val="black"/>
              <a:schemeClr val="tx1">
                <a:lumMod val="60000"/>
                <a:lumOff val="40000"/>
                <a:tint val="45000"/>
                <a:satMod val="400000"/>
              </a:schemeClr>
            </a:duotone>
          </a:blip>
          <a:srcRect l="12125" r="7131"/>
          <a:stretch/>
        </p:blipFill>
        <p:spPr>
          <a:xfrm rot="5400000">
            <a:off x="10485165" y="637759"/>
            <a:ext cx="359939" cy="468000"/>
          </a:xfrm>
          <a:prstGeom prst="rect">
            <a:avLst/>
          </a:prstGeom>
        </p:spPr>
      </p:pic>
    </p:spTree>
    <p:extLst>
      <p:ext uri="{BB962C8B-B14F-4D97-AF65-F5344CB8AC3E}">
        <p14:creationId xmlns:p14="http://schemas.microsoft.com/office/powerpoint/2010/main" val="8481976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CCD805-397E-9B2D-5A61-DDE2E1410B1E}"/>
            </a:ext>
          </a:extLst>
        </p:cNvPr>
        <p:cNvGrpSpPr/>
        <p:nvPr/>
      </p:nvGrpSpPr>
      <p:grpSpPr>
        <a:xfrm>
          <a:off x="0" y="0"/>
          <a:ext cx="0" cy="0"/>
          <a:chOff x="0" y="0"/>
          <a:chExt cx="0" cy="0"/>
        </a:xfrm>
      </p:grpSpPr>
      <p:pic>
        <p:nvPicPr>
          <p:cNvPr id="9" name="Immagine 8" descr="Immagine che contiene testo, schermata, Carattere, schermo&#10;&#10;Descrizione generata automaticamente">
            <a:extLst>
              <a:ext uri="{FF2B5EF4-FFF2-40B4-BE49-F238E27FC236}">
                <a16:creationId xmlns:a16="http://schemas.microsoft.com/office/drawing/2014/main" id="{0A3D7342-7FA5-426E-FA66-DAEC93D2F077}"/>
              </a:ext>
            </a:extLst>
          </p:cNvPr>
          <p:cNvPicPr>
            <a:picLocks noChangeAspect="1"/>
          </p:cNvPicPr>
          <p:nvPr/>
        </p:nvPicPr>
        <p:blipFill rotWithShape="1">
          <a:blip r:embed="rId3"/>
          <a:srcRect t="1774" b="1774"/>
          <a:stretch/>
        </p:blipFill>
        <p:spPr>
          <a:xfrm>
            <a:off x="4710857" y="2494532"/>
            <a:ext cx="7014636" cy="345258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Titolo 1">
            <a:extLst>
              <a:ext uri="{FF2B5EF4-FFF2-40B4-BE49-F238E27FC236}">
                <a16:creationId xmlns:a16="http://schemas.microsoft.com/office/drawing/2014/main" id="{004E12B1-312E-E6DF-32A9-D3D0F03F53E9}"/>
              </a:ext>
            </a:extLst>
          </p:cNvPr>
          <p:cNvSpPr>
            <a:spLocks noGrp="1"/>
          </p:cNvSpPr>
          <p:nvPr>
            <p:ph type="title"/>
          </p:nvPr>
        </p:nvSpPr>
        <p:spPr>
          <a:xfrm>
            <a:off x="960000" y="405588"/>
            <a:ext cx="10272000" cy="763600"/>
          </a:xfrm>
        </p:spPr>
        <p:txBody>
          <a:bodyPr/>
          <a:lstStyle/>
          <a:p>
            <a:pPr algn="ctr"/>
            <a:r>
              <a:rPr lang="en-US" sz="3600" b="1">
                <a:latin typeface="Consolas"/>
                <a:cs typeface="Consolas" panose="020B0609020204030204" pitchFamily="49" charset="0"/>
              </a:rPr>
              <a:t>Model Selection - Parameters Tuning</a:t>
            </a:r>
            <a:endParaRPr lang="en-US" sz="3600" b="1">
              <a:latin typeface="Consolas" panose="020B0609020204030204" pitchFamily="49" charset="0"/>
              <a:cs typeface="Consolas" panose="020B0609020204030204" pitchFamily="49" charset="0"/>
            </a:endParaRPr>
          </a:p>
        </p:txBody>
      </p:sp>
      <p:sp>
        <p:nvSpPr>
          <p:cNvPr id="3" name="CasellaDiTesto 2">
            <a:extLst>
              <a:ext uri="{FF2B5EF4-FFF2-40B4-BE49-F238E27FC236}">
                <a16:creationId xmlns:a16="http://schemas.microsoft.com/office/drawing/2014/main" id="{E17EE72C-CAEA-9864-A7CE-F431F0696F7D}"/>
              </a:ext>
            </a:extLst>
          </p:cNvPr>
          <p:cNvSpPr txBox="1"/>
          <p:nvPr/>
        </p:nvSpPr>
        <p:spPr>
          <a:xfrm>
            <a:off x="5847962" y="1576471"/>
            <a:ext cx="4740426" cy="510778"/>
          </a:xfrm>
          <a:prstGeom prst="roundRect">
            <a:avLst/>
          </a:prstGeom>
          <a:noFill/>
          <a:ln w="28575" cap="flat" cmpd="sng" algn="ctr">
            <a:solidFill>
              <a:schemeClr val="accent2"/>
            </a:solidFill>
            <a:prstDash val="dash"/>
            <a:round/>
            <a:headEnd type="none" w="med" len="med"/>
            <a:tailEnd type="none" w="med" len="med"/>
          </a:ln>
          <a:effectLst>
            <a:reflection stA="15793" endPos="65000" dist="50800" dir="5400000" sy="-100000" algn="bl" rotWithShape="0"/>
          </a:effectLst>
        </p:spPr>
        <p:style>
          <a:lnRef idx="0">
            <a:scrgbClr r="0" g="0" b="0"/>
          </a:lnRef>
          <a:fillRef idx="0">
            <a:scrgbClr r="0" g="0" b="0"/>
          </a:fillRef>
          <a:effectRef idx="0">
            <a:scrgbClr r="0" g="0" b="0"/>
          </a:effectRef>
          <a:fontRef idx="minor">
            <a:schemeClr val="accent2"/>
          </a:fontRef>
        </p:style>
        <p:txBody>
          <a:bodyPr wrap="square" lIns="91440" tIns="45720" rIns="91440" bIns="45720" rtlCol="0" anchor="t">
            <a:spAutoFit/>
          </a:bodyPr>
          <a:lstStyle/>
          <a:p>
            <a:pPr algn="ctr">
              <a:buClr>
                <a:schemeClr val="accent6"/>
              </a:buClr>
            </a:pPr>
            <a:r>
              <a:rPr lang="en-US" sz="2400" b="1">
                <a:solidFill>
                  <a:schemeClr val="accent1"/>
                </a:solidFill>
                <a:latin typeface="Consolas"/>
              </a:rPr>
              <a:t>Tuning Process</a:t>
            </a:r>
            <a:endParaRPr lang="en-US" sz="2400" b="1">
              <a:solidFill>
                <a:schemeClr val="accent1"/>
              </a:solidFill>
              <a:latin typeface="Consolas" panose="020B0609020204030204" pitchFamily="49" charset="0"/>
            </a:endParaRPr>
          </a:p>
        </p:txBody>
      </p:sp>
      <p:sp>
        <p:nvSpPr>
          <p:cNvPr id="6" name="CasellaDiTesto 5">
            <a:extLst>
              <a:ext uri="{FF2B5EF4-FFF2-40B4-BE49-F238E27FC236}">
                <a16:creationId xmlns:a16="http://schemas.microsoft.com/office/drawing/2014/main" id="{FA5EDBB6-C52D-D3F1-F959-01302E2AB186}"/>
              </a:ext>
            </a:extLst>
          </p:cNvPr>
          <p:cNvSpPr txBox="1"/>
          <p:nvPr/>
        </p:nvSpPr>
        <p:spPr>
          <a:xfrm>
            <a:off x="960000" y="2549991"/>
            <a:ext cx="3272594" cy="3341668"/>
          </a:xfrm>
          <a:prstGeom prst="roundRect">
            <a:avLst/>
          </a:prstGeom>
          <a:noFill/>
          <a:ln w="28575" cap="flat" cmpd="sng" algn="ctr">
            <a:solidFill>
              <a:schemeClr val="accent2"/>
            </a:solidFill>
            <a:prstDash val="dash"/>
            <a:round/>
            <a:headEnd type="none" w="med" len="med"/>
            <a:tailEnd type="none" w="med" len="med"/>
          </a:ln>
          <a:effectLst>
            <a:reflection stA="15793" endPos="65000" dist="50800" dir="5400000" sy="-100000" algn="bl" rotWithShape="0"/>
          </a:effectLst>
        </p:spPr>
        <p:style>
          <a:lnRef idx="0">
            <a:scrgbClr r="0" g="0" b="0"/>
          </a:lnRef>
          <a:fillRef idx="0">
            <a:scrgbClr r="0" g="0" b="0"/>
          </a:fillRef>
          <a:effectRef idx="0">
            <a:scrgbClr r="0" g="0" b="0"/>
          </a:effectRef>
          <a:fontRef idx="minor">
            <a:schemeClr val="accent2"/>
          </a:fontRef>
        </p:style>
        <p:txBody>
          <a:bodyPr wrap="square" lIns="91440" tIns="45720" rIns="91440" bIns="45720" rtlCol="0" anchor="t">
            <a:spAutoFit/>
          </a:bodyPr>
          <a:lstStyle/>
          <a:p>
            <a:pPr marL="285750" indent="-285750">
              <a:buClr>
                <a:schemeClr val="accent6"/>
              </a:buClr>
              <a:buFont typeface="Arial" panose="020B0604020202020204" pitchFamily="34" charset="0"/>
              <a:buChar char="•"/>
            </a:pPr>
            <a:r>
              <a:rPr lang="it-IT" sz="1600" err="1">
                <a:solidFill>
                  <a:schemeClr val="accent1"/>
                </a:solidFill>
                <a:latin typeface="Consolas"/>
              </a:rPr>
              <a:t>Unfeasible</a:t>
            </a:r>
            <a:r>
              <a:rPr lang="it-IT" sz="1600">
                <a:solidFill>
                  <a:schemeClr val="accent1"/>
                </a:solidFill>
                <a:latin typeface="Consolas"/>
              </a:rPr>
              <a:t> </a:t>
            </a:r>
            <a:r>
              <a:rPr lang="it-IT" sz="1600" err="1">
                <a:solidFill>
                  <a:schemeClr val="accent1"/>
                </a:solidFill>
                <a:latin typeface="Consolas"/>
              </a:rPr>
              <a:t>GridSearch</a:t>
            </a:r>
            <a:r>
              <a:rPr lang="it-IT" sz="1600">
                <a:solidFill>
                  <a:schemeClr val="accent1"/>
                </a:solidFill>
                <a:latin typeface="Consolas"/>
              </a:rPr>
              <a:t> </a:t>
            </a:r>
            <a:r>
              <a:rPr lang="it-IT" sz="1600" err="1">
                <a:solidFill>
                  <a:schemeClr val="accent1"/>
                </a:solidFill>
                <a:latin typeface="Consolas"/>
              </a:rPr>
              <a:t>approach</a:t>
            </a:r>
            <a:endParaRPr lang="it-IT" sz="1600">
              <a:solidFill>
                <a:schemeClr val="accent1"/>
              </a:solidFill>
              <a:latin typeface="Consolas" panose="020B0609020204030204" pitchFamily="49" charset="0"/>
            </a:endParaRPr>
          </a:p>
          <a:p>
            <a:pPr marL="342900" indent="-342900">
              <a:buClr>
                <a:schemeClr val="accent6"/>
              </a:buClr>
              <a:buFont typeface="Arial" panose="020B0604020202020204" pitchFamily="34" charset="0"/>
              <a:buChar char="•"/>
            </a:pPr>
            <a:endParaRPr lang="it-IT" sz="1600">
              <a:solidFill>
                <a:schemeClr val="accent1"/>
              </a:solidFill>
              <a:latin typeface="Consolas" panose="020B0609020204030204" pitchFamily="49" charset="0"/>
            </a:endParaRPr>
          </a:p>
          <a:p>
            <a:pPr marL="342900" indent="-342900">
              <a:buClr>
                <a:schemeClr val="accent6"/>
              </a:buClr>
              <a:buFont typeface="Arial" panose="020B0604020202020204" pitchFamily="34" charset="0"/>
              <a:buChar char="•"/>
            </a:pPr>
            <a:r>
              <a:rPr lang="it-IT" sz="1600">
                <a:solidFill>
                  <a:schemeClr val="accent1"/>
                </a:solidFill>
                <a:latin typeface="Consolas"/>
              </a:rPr>
              <a:t>Tuning just one </a:t>
            </a:r>
            <a:r>
              <a:rPr lang="it-IT" sz="1600" err="1">
                <a:solidFill>
                  <a:schemeClr val="accent1"/>
                </a:solidFill>
                <a:latin typeface="Consolas"/>
              </a:rPr>
              <a:t>parameter</a:t>
            </a:r>
            <a:r>
              <a:rPr lang="it-IT" sz="1600">
                <a:solidFill>
                  <a:schemeClr val="accent1"/>
                </a:solidFill>
                <a:latin typeface="Consolas"/>
              </a:rPr>
              <a:t> </a:t>
            </a:r>
            <a:r>
              <a:rPr lang="it-IT" sz="1600" err="1">
                <a:solidFill>
                  <a:schemeClr val="accent1"/>
                </a:solidFill>
                <a:latin typeface="Consolas"/>
              </a:rPr>
              <a:t>at</a:t>
            </a:r>
            <a:r>
              <a:rPr lang="it-IT" sz="1600">
                <a:solidFill>
                  <a:schemeClr val="accent1"/>
                </a:solidFill>
                <a:latin typeface="Consolas"/>
              </a:rPr>
              <a:t> time</a:t>
            </a:r>
            <a:endParaRPr lang="it-IT" sz="1600">
              <a:solidFill>
                <a:schemeClr val="accent1"/>
              </a:solidFill>
              <a:latin typeface="Consolas" panose="020B0609020204030204" pitchFamily="49" charset="0"/>
            </a:endParaRPr>
          </a:p>
          <a:p>
            <a:pPr marL="342900" indent="-342900">
              <a:buClr>
                <a:schemeClr val="accent6"/>
              </a:buClr>
              <a:buFont typeface="Arial" panose="020B0604020202020204" pitchFamily="34" charset="0"/>
              <a:buChar char="•"/>
            </a:pPr>
            <a:endParaRPr lang="it-IT" sz="1600">
              <a:solidFill>
                <a:schemeClr val="accent1"/>
              </a:solidFill>
              <a:latin typeface="Consolas" panose="020B0609020204030204" pitchFamily="49" charset="0"/>
            </a:endParaRPr>
          </a:p>
          <a:p>
            <a:pPr marL="342900" indent="-342900">
              <a:buClr>
                <a:schemeClr val="accent6"/>
              </a:buClr>
              <a:buFont typeface="Arial" panose="020B0604020202020204" pitchFamily="34" charset="0"/>
              <a:buChar char="•"/>
            </a:pPr>
            <a:r>
              <a:rPr lang="it-IT" sz="1600">
                <a:solidFill>
                  <a:schemeClr val="accent1"/>
                </a:solidFill>
                <a:latin typeface="Consolas"/>
              </a:rPr>
              <a:t>No best </a:t>
            </a:r>
            <a:r>
              <a:rPr lang="it-IT" sz="1600" err="1">
                <a:solidFill>
                  <a:schemeClr val="accent1"/>
                </a:solidFill>
                <a:latin typeface="Consolas"/>
              </a:rPr>
              <a:t>absolute</a:t>
            </a:r>
            <a:r>
              <a:rPr lang="it-IT" sz="1600">
                <a:solidFill>
                  <a:schemeClr val="accent1"/>
                </a:solidFill>
                <a:latin typeface="Consolas"/>
              </a:rPr>
              <a:t> </a:t>
            </a:r>
            <a:r>
              <a:rPr lang="it-IT" sz="1600" err="1">
                <a:solidFill>
                  <a:schemeClr val="accent1"/>
                </a:solidFill>
                <a:latin typeface="Consolas"/>
              </a:rPr>
              <a:t>combination</a:t>
            </a:r>
            <a:endParaRPr lang="it-IT" sz="1600">
              <a:solidFill>
                <a:schemeClr val="accent1"/>
              </a:solidFill>
              <a:latin typeface="Consolas"/>
            </a:endParaRPr>
          </a:p>
          <a:p>
            <a:pPr marL="342900" indent="-342900">
              <a:buClr>
                <a:schemeClr val="accent6"/>
              </a:buClr>
              <a:buFont typeface="Arial" panose="020B0604020202020204" pitchFamily="34" charset="0"/>
              <a:buChar char="•"/>
            </a:pPr>
            <a:endParaRPr lang="it-IT" sz="1600">
              <a:solidFill>
                <a:schemeClr val="accent1"/>
              </a:solidFill>
              <a:latin typeface="Consolas"/>
            </a:endParaRPr>
          </a:p>
          <a:p>
            <a:pPr marL="342900" indent="-342900">
              <a:buClr>
                <a:schemeClr val="accent6"/>
              </a:buClr>
              <a:buFont typeface="Arial" panose="020B0604020202020204" pitchFamily="34" charset="0"/>
              <a:buChar char="•"/>
            </a:pPr>
            <a:r>
              <a:rPr lang="it-IT" sz="1600" err="1">
                <a:solidFill>
                  <a:schemeClr val="accent1"/>
                </a:solidFill>
                <a:latin typeface="Consolas"/>
              </a:rPr>
              <a:t>CrossValidation</a:t>
            </a:r>
            <a:endParaRPr lang="it-IT" sz="1600">
              <a:solidFill>
                <a:schemeClr val="accent1"/>
              </a:solidFill>
              <a:latin typeface="Consolas"/>
            </a:endParaRPr>
          </a:p>
          <a:p>
            <a:pPr marL="342900" indent="-342900">
              <a:buClr>
                <a:schemeClr val="accent6"/>
              </a:buClr>
              <a:buFont typeface="Arial" panose="020B0604020202020204" pitchFamily="34" charset="0"/>
              <a:buChar char="•"/>
            </a:pPr>
            <a:endParaRPr lang="it-IT" sz="1600">
              <a:solidFill>
                <a:schemeClr val="accent1"/>
              </a:solidFill>
              <a:latin typeface="Consolas"/>
            </a:endParaRPr>
          </a:p>
          <a:p>
            <a:pPr>
              <a:buClr>
                <a:schemeClr val="accent6"/>
              </a:buClr>
            </a:pPr>
            <a:endParaRPr lang="it-IT" sz="1600">
              <a:solidFill>
                <a:schemeClr val="accent1"/>
              </a:solidFill>
              <a:latin typeface="Consolas"/>
            </a:endParaRPr>
          </a:p>
        </p:txBody>
      </p:sp>
      <p:sp>
        <p:nvSpPr>
          <p:cNvPr id="8" name="CasellaDiTesto 7">
            <a:extLst>
              <a:ext uri="{FF2B5EF4-FFF2-40B4-BE49-F238E27FC236}">
                <a16:creationId xmlns:a16="http://schemas.microsoft.com/office/drawing/2014/main" id="{044DB33C-7857-381D-785F-1640283DD199}"/>
              </a:ext>
            </a:extLst>
          </p:cNvPr>
          <p:cNvSpPr txBox="1"/>
          <p:nvPr/>
        </p:nvSpPr>
        <p:spPr>
          <a:xfrm>
            <a:off x="960000" y="1576471"/>
            <a:ext cx="3272594" cy="510778"/>
          </a:xfrm>
          <a:prstGeom prst="roundRect">
            <a:avLst/>
          </a:prstGeom>
          <a:noFill/>
          <a:ln w="28575" cap="flat" cmpd="sng" algn="ctr">
            <a:solidFill>
              <a:schemeClr val="accent2"/>
            </a:solidFill>
            <a:prstDash val="dash"/>
            <a:round/>
            <a:headEnd type="none" w="med" len="med"/>
            <a:tailEnd type="none" w="med" len="med"/>
          </a:ln>
          <a:effectLst>
            <a:reflection stA="15793" endPos="65000" dist="50800" dir="5400000" sy="-100000" algn="bl" rotWithShape="0"/>
          </a:effectLst>
        </p:spPr>
        <p:style>
          <a:lnRef idx="0">
            <a:scrgbClr r="0" g="0" b="0"/>
          </a:lnRef>
          <a:fillRef idx="0">
            <a:scrgbClr r="0" g="0" b="0"/>
          </a:fillRef>
          <a:effectRef idx="0">
            <a:scrgbClr r="0" g="0" b="0"/>
          </a:effectRef>
          <a:fontRef idx="minor">
            <a:schemeClr val="accent2"/>
          </a:fontRef>
        </p:style>
        <p:txBody>
          <a:bodyPr wrap="square" lIns="91440" tIns="45720" rIns="91440" bIns="45720" rtlCol="0" anchor="t">
            <a:spAutoFit/>
          </a:bodyPr>
          <a:lstStyle/>
          <a:p>
            <a:pPr algn="ctr">
              <a:buClr>
                <a:schemeClr val="accent6"/>
              </a:buClr>
            </a:pPr>
            <a:r>
              <a:rPr lang="en-US" sz="2400" b="1">
                <a:solidFill>
                  <a:schemeClr val="accent1"/>
                </a:solidFill>
                <a:latin typeface="Consolas"/>
              </a:rPr>
              <a:t>Greedy Approach</a:t>
            </a:r>
            <a:endParaRPr lang="en-US" sz="2400" b="1">
              <a:solidFill>
                <a:schemeClr val="accent1"/>
              </a:solidFill>
              <a:latin typeface="Consolas" panose="020B0609020204030204" pitchFamily="49" charset="0"/>
            </a:endParaRPr>
          </a:p>
        </p:txBody>
      </p:sp>
      <p:pic>
        <p:nvPicPr>
          <p:cNvPr id="7" name="Immagine 6" descr="Immagine che contiene arte, Simmetria, cerchio, design&#10;&#10;Descrizione generata automaticamente">
            <a:extLst>
              <a:ext uri="{FF2B5EF4-FFF2-40B4-BE49-F238E27FC236}">
                <a16:creationId xmlns:a16="http://schemas.microsoft.com/office/drawing/2014/main" id="{266393A9-9F33-4B9C-8CED-146E058E9D44}"/>
              </a:ext>
            </a:extLst>
          </p:cNvPr>
          <p:cNvPicPr>
            <a:picLocks noChangeAspect="1"/>
          </p:cNvPicPr>
          <p:nvPr/>
        </p:nvPicPr>
        <p:blipFill rotWithShape="1">
          <a:blip r:embed="rId4">
            <a:duotone>
              <a:prstClr val="black"/>
              <a:schemeClr val="tx1">
                <a:lumMod val="60000"/>
                <a:lumOff val="40000"/>
                <a:tint val="45000"/>
                <a:satMod val="400000"/>
              </a:schemeClr>
            </a:duotone>
          </a:blip>
          <a:srcRect l="12125" r="7131"/>
          <a:stretch/>
        </p:blipFill>
        <p:spPr>
          <a:xfrm rot="5400000">
            <a:off x="1184153" y="552372"/>
            <a:ext cx="359939" cy="468000"/>
          </a:xfrm>
          <a:prstGeom prst="rect">
            <a:avLst/>
          </a:prstGeom>
        </p:spPr>
      </p:pic>
      <p:pic>
        <p:nvPicPr>
          <p:cNvPr id="10" name="Immagine 9" descr="Immagine che contiene arte, Simmetria, cerchio, design&#10;&#10;Descrizione generata automaticamente">
            <a:extLst>
              <a:ext uri="{FF2B5EF4-FFF2-40B4-BE49-F238E27FC236}">
                <a16:creationId xmlns:a16="http://schemas.microsoft.com/office/drawing/2014/main" id="{417B3B28-A793-B25E-829D-8E7BC373D4BB}"/>
              </a:ext>
            </a:extLst>
          </p:cNvPr>
          <p:cNvPicPr>
            <a:picLocks noChangeAspect="1"/>
          </p:cNvPicPr>
          <p:nvPr/>
        </p:nvPicPr>
        <p:blipFill rotWithShape="1">
          <a:blip r:embed="rId4">
            <a:duotone>
              <a:prstClr val="black"/>
              <a:schemeClr val="tx1">
                <a:lumMod val="60000"/>
                <a:lumOff val="40000"/>
                <a:tint val="45000"/>
                <a:satMod val="400000"/>
              </a:schemeClr>
            </a:duotone>
          </a:blip>
          <a:srcRect l="12125" r="7131"/>
          <a:stretch/>
        </p:blipFill>
        <p:spPr>
          <a:xfrm rot="5400000">
            <a:off x="10653296" y="552373"/>
            <a:ext cx="359939" cy="468000"/>
          </a:xfrm>
          <a:prstGeom prst="rect">
            <a:avLst/>
          </a:prstGeom>
        </p:spPr>
      </p:pic>
    </p:spTree>
    <p:extLst>
      <p:ext uri="{BB962C8B-B14F-4D97-AF65-F5344CB8AC3E}">
        <p14:creationId xmlns:p14="http://schemas.microsoft.com/office/powerpoint/2010/main" val="18260906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CasellaDiTesto 25">
            <a:extLst>
              <a:ext uri="{FF2B5EF4-FFF2-40B4-BE49-F238E27FC236}">
                <a16:creationId xmlns:a16="http://schemas.microsoft.com/office/drawing/2014/main" id="{72DDA075-ED63-C819-036B-65C047C1E932}"/>
              </a:ext>
            </a:extLst>
          </p:cNvPr>
          <p:cNvSpPr txBox="1"/>
          <p:nvPr/>
        </p:nvSpPr>
        <p:spPr>
          <a:xfrm>
            <a:off x="481175" y="2248813"/>
            <a:ext cx="4517289" cy="369332"/>
          </a:xfrm>
          <a:prstGeom prst="rect">
            <a:avLst/>
          </a:prstGeom>
          <a:noFill/>
        </p:spPr>
        <p:txBody>
          <a:bodyPr wrap="square" rtlCol="0">
            <a:spAutoFit/>
          </a:bodyPr>
          <a:lstStyle/>
          <a:p>
            <a:pPr lvl="4">
              <a:buClr>
                <a:schemeClr val="accent6"/>
              </a:buClr>
            </a:pPr>
            <a:r>
              <a:rPr lang="en-US" sz="1800">
                <a:solidFill>
                  <a:schemeClr val="accent1"/>
                </a:solidFill>
                <a:latin typeface="Archivo ExtraBold"/>
                <a:sym typeface="Archivo ExtraBold"/>
              </a:rPr>
              <a:t>	</a:t>
            </a:r>
            <a:endParaRPr lang="en-US" sz="2400">
              <a:solidFill>
                <a:schemeClr val="accent1"/>
              </a:solidFill>
              <a:latin typeface="Archivo ExtraBold"/>
              <a:sym typeface="Archivo ExtraBold"/>
            </a:endParaRPr>
          </a:p>
        </p:txBody>
      </p:sp>
      <p:sp>
        <p:nvSpPr>
          <p:cNvPr id="3" name="CasellaDiTesto 2">
            <a:extLst>
              <a:ext uri="{FF2B5EF4-FFF2-40B4-BE49-F238E27FC236}">
                <a16:creationId xmlns:a16="http://schemas.microsoft.com/office/drawing/2014/main" id="{6E596B6B-56E5-5D19-F328-125F12281448}"/>
              </a:ext>
            </a:extLst>
          </p:cNvPr>
          <p:cNvSpPr txBox="1"/>
          <p:nvPr/>
        </p:nvSpPr>
        <p:spPr>
          <a:xfrm>
            <a:off x="880506" y="2521373"/>
            <a:ext cx="4117958" cy="2417683"/>
          </a:xfrm>
          <a:prstGeom prst="roundRect">
            <a:avLst/>
          </a:prstGeom>
          <a:noFill/>
          <a:ln w="28575" cap="flat" cmpd="sng" algn="ctr">
            <a:solidFill>
              <a:schemeClr val="accent2"/>
            </a:solidFill>
            <a:prstDash val="dash"/>
            <a:round/>
            <a:headEnd type="none" w="med" len="med"/>
            <a:tailEnd type="none" w="med" len="med"/>
          </a:ln>
          <a:effectLst>
            <a:reflection blurRad="6350" stA="27970" endPos="55000" dir="5400000" sy="-100000" algn="bl" rotWithShape="0"/>
          </a:effectLst>
        </p:spPr>
        <p:style>
          <a:lnRef idx="0">
            <a:scrgbClr r="0" g="0" b="0"/>
          </a:lnRef>
          <a:fillRef idx="0">
            <a:scrgbClr r="0" g="0" b="0"/>
          </a:fillRef>
          <a:effectRef idx="0">
            <a:scrgbClr r="0" g="0" b="0"/>
          </a:effectRef>
          <a:fontRef idx="minor">
            <a:schemeClr val="accent2"/>
          </a:fontRef>
        </p:style>
        <p:txBody>
          <a:bodyPr wrap="square" lIns="91440" tIns="45720" rIns="91440" bIns="45720" rtlCol="0" anchor="t">
            <a:spAutoFit/>
          </a:bodyPr>
          <a:lstStyle/>
          <a:p>
            <a:pPr algn="ctr">
              <a:buClr>
                <a:schemeClr val="accent6"/>
              </a:buClr>
            </a:pPr>
            <a:r>
              <a:rPr lang="en-US" sz="2400" b="1">
                <a:solidFill>
                  <a:schemeClr val="accent1"/>
                </a:solidFill>
                <a:latin typeface="Consolas"/>
                <a:cs typeface="Consolas" panose="020B0609020204030204" pitchFamily="49" charset="0"/>
              </a:rPr>
              <a:t>Trained Models</a:t>
            </a:r>
            <a:endParaRPr lang="en-US" sz="2400" b="1">
              <a:solidFill>
                <a:schemeClr val="accent1"/>
              </a:solidFill>
              <a:latin typeface="Consolas"/>
              <a:cs typeface="Consolas" panose="020B0609020204030204" pitchFamily="49" charset="0"/>
              <a:sym typeface="Archivo ExtraBold"/>
            </a:endParaRPr>
          </a:p>
          <a:p>
            <a:pPr marL="342900" indent="-342900">
              <a:buFont typeface="Arial,Sans-Serif" panose="020B0604020202020204" pitchFamily="34" charset="0"/>
              <a:buChar char="•"/>
            </a:pPr>
            <a:endParaRPr lang="en-US" sz="1600">
              <a:solidFill>
                <a:srgbClr val="92D050"/>
              </a:solidFill>
              <a:latin typeface="Consolas"/>
            </a:endParaRPr>
          </a:p>
          <a:p>
            <a:pPr marL="342900" indent="-342900">
              <a:buClr>
                <a:schemeClr val="accent6"/>
              </a:buClr>
              <a:buFont typeface="Arial" panose="020B0604020202020204" pitchFamily="34" charset="0"/>
              <a:buChar char="•"/>
            </a:pPr>
            <a:r>
              <a:rPr lang="en-US" sz="1600">
                <a:solidFill>
                  <a:srgbClr val="92D050"/>
                </a:solidFill>
                <a:latin typeface="Consolas"/>
                <a:sym typeface="Archivo ExtraBold"/>
              </a:rPr>
              <a:t>Log</a:t>
            </a:r>
            <a:r>
              <a:rPr lang="en-US" sz="1600">
                <a:solidFill>
                  <a:schemeClr val="accent6"/>
                </a:solidFill>
                <a:latin typeface="Consolas"/>
                <a:sym typeface="Archivo ExtraBold"/>
              </a:rPr>
              <a:t>istic </a:t>
            </a:r>
            <a:r>
              <a:rPr lang="en-US" sz="1600">
                <a:solidFill>
                  <a:srgbClr val="92D050"/>
                </a:solidFill>
                <a:latin typeface="Consolas"/>
                <a:sym typeface="Archivo ExtraBold"/>
              </a:rPr>
              <a:t>Reg</a:t>
            </a:r>
            <a:r>
              <a:rPr lang="en-US" sz="1600">
                <a:solidFill>
                  <a:schemeClr val="accent6"/>
                </a:solidFill>
                <a:latin typeface="Consolas"/>
                <a:sym typeface="Archivo ExtraBold"/>
              </a:rPr>
              <a:t>ression</a:t>
            </a:r>
            <a:endParaRPr lang="en-US" sz="1600">
              <a:solidFill>
                <a:schemeClr val="accent6"/>
              </a:solidFill>
              <a:latin typeface="Consolas"/>
            </a:endParaRPr>
          </a:p>
          <a:p>
            <a:pPr marL="342900" indent="-342900">
              <a:buClr>
                <a:schemeClr val="accent6"/>
              </a:buClr>
              <a:buFont typeface="Arial" panose="020B0604020202020204" pitchFamily="34" charset="0"/>
              <a:buChar char="•"/>
            </a:pPr>
            <a:endParaRPr lang="en-US" sz="1600">
              <a:solidFill>
                <a:schemeClr val="accent6"/>
              </a:solidFill>
              <a:latin typeface="Consolas" panose="020B0609020204030204" pitchFamily="49" charset="0"/>
            </a:endParaRPr>
          </a:p>
          <a:p>
            <a:pPr marL="342900" indent="-342900">
              <a:buClr>
                <a:schemeClr val="accent6"/>
              </a:buClr>
              <a:buFont typeface="Arial" panose="020B0604020202020204" pitchFamily="34" charset="0"/>
              <a:buChar char="•"/>
            </a:pPr>
            <a:r>
              <a:rPr lang="en-US" sz="1600">
                <a:solidFill>
                  <a:srgbClr val="92D050"/>
                </a:solidFill>
                <a:latin typeface="Consolas"/>
              </a:rPr>
              <a:t>R</a:t>
            </a:r>
            <a:r>
              <a:rPr lang="en-US" sz="1600">
                <a:solidFill>
                  <a:schemeClr val="accent6"/>
                </a:solidFill>
                <a:latin typeface="Consolas"/>
              </a:rPr>
              <a:t>andom </a:t>
            </a:r>
            <a:r>
              <a:rPr lang="en-US" sz="1600">
                <a:solidFill>
                  <a:srgbClr val="92D050"/>
                </a:solidFill>
                <a:latin typeface="Consolas"/>
              </a:rPr>
              <a:t>F</a:t>
            </a:r>
            <a:r>
              <a:rPr lang="en-US" sz="1600">
                <a:solidFill>
                  <a:schemeClr val="accent6"/>
                </a:solidFill>
                <a:latin typeface="Consolas"/>
              </a:rPr>
              <a:t>orest</a:t>
            </a:r>
          </a:p>
          <a:p>
            <a:pPr marL="342900" indent="-342900">
              <a:buClr>
                <a:schemeClr val="accent6"/>
              </a:buClr>
              <a:buFont typeface="Arial" panose="020B0604020202020204" pitchFamily="34" charset="0"/>
              <a:buChar char="•"/>
            </a:pPr>
            <a:endParaRPr lang="en-US" sz="1600">
              <a:solidFill>
                <a:srgbClr val="FFFFFF"/>
              </a:solidFill>
              <a:latin typeface="Consolas" panose="020B0609020204030204" pitchFamily="49" charset="0"/>
              <a:sym typeface="Archivo ExtraBold"/>
            </a:endParaRPr>
          </a:p>
          <a:p>
            <a:pPr marL="342900" lvl="3" indent="-342900">
              <a:buClr>
                <a:schemeClr val="accent6"/>
              </a:buClr>
              <a:buFont typeface="Arial" panose="020B0604020202020204" pitchFamily="34" charset="0"/>
              <a:buChar char="•"/>
            </a:pPr>
            <a:r>
              <a:rPr lang="en-US" sz="1600">
                <a:solidFill>
                  <a:srgbClr val="92D050"/>
                </a:solidFill>
                <a:latin typeface="Consolas" panose="020B0609020204030204" pitchFamily="49" charset="0"/>
                <a:sym typeface="Archivo ExtraBold"/>
              </a:rPr>
              <a:t>MLP</a:t>
            </a:r>
            <a:r>
              <a:rPr lang="en-US" sz="1600">
                <a:solidFill>
                  <a:schemeClr val="accent6"/>
                </a:solidFill>
                <a:latin typeface="Consolas"/>
                <a:sym typeface="Archivo ExtraBold"/>
              </a:rPr>
              <a:t> Neural Network</a:t>
            </a:r>
            <a:endParaRPr lang="en-US" sz="1600">
              <a:solidFill>
                <a:schemeClr val="accent6"/>
              </a:solidFill>
              <a:latin typeface="Consolas"/>
            </a:endParaRPr>
          </a:p>
          <a:p>
            <a:pPr marL="342900" indent="-342900">
              <a:buClr>
                <a:schemeClr val="accent6"/>
              </a:buClr>
              <a:buFont typeface="Arial" panose="020B0604020202020204" pitchFamily="34" charset="0"/>
              <a:buChar char="•"/>
            </a:pPr>
            <a:endParaRPr lang="en-US" sz="1600">
              <a:solidFill>
                <a:schemeClr val="accent1"/>
              </a:solidFill>
              <a:latin typeface="Consolas" panose="020B0609020204030204" pitchFamily="49" charset="0"/>
              <a:cs typeface="Consolas" panose="020B0609020204030204" pitchFamily="49" charset="0"/>
              <a:sym typeface="Archivo ExtraBold"/>
            </a:endParaRPr>
          </a:p>
        </p:txBody>
      </p:sp>
      <p:pic>
        <p:nvPicPr>
          <p:cNvPr id="4" name="Immagine 3">
            <a:extLst>
              <a:ext uri="{FF2B5EF4-FFF2-40B4-BE49-F238E27FC236}">
                <a16:creationId xmlns:a16="http://schemas.microsoft.com/office/drawing/2014/main" id="{A19B5A21-7286-D6F2-9965-5709F858B1F4}"/>
              </a:ext>
            </a:extLst>
          </p:cNvPr>
          <p:cNvPicPr>
            <a:picLocks noChangeAspect="1"/>
          </p:cNvPicPr>
          <p:nvPr/>
        </p:nvPicPr>
        <p:blipFill>
          <a:blip r:embed="rId3"/>
          <a:srcRect l="36" r="36"/>
          <a:stretch/>
        </p:blipFill>
        <p:spPr>
          <a:xfrm>
            <a:off x="5662601" y="2003226"/>
            <a:ext cx="5706747" cy="3453979"/>
          </a:xfrm>
          <a:prstGeom prst="roundRect">
            <a:avLst>
              <a:gd name="adj" fmla="val 8594"/>
            </a:avLst>
          </a:prstGeom>
          <a:solidFill>
            <a:srgbClr val="FFFFFF">
              <a:shade val="85000"/>
            </a:srgbClr>
          </a:solidFill>
          <a:ln>
            <a:noFill/>
          </a:ln>
          <a:effectLst>
            <a:reflection blurRad="12700" stA="26000" endPos="30898" dist="5000" dir="5400000" sy="-100000" algn="bl" rotWithShape="0"/>
          </a:effectLst>
        </p:spPr>
      </p:pic>
      <p:sp>
        <p:nvSpPr>
          <p:cNvPr id="7" name="Rettangolo con angoli arrotondati 6">
            <a:extLst>
              <a:ext uri="{FF2B5EF4-FFF2-40B4-BE49-F238E27FC236}">
                <a16:creationId xmlns:a16="http://schemas.microsoft.com/office/drawing/2014/main" id="{E483464A-99D3-4F79-B787-28D9F57CBD98}"/>
              </a:ext>
            </a:extLst>
          </p:cNvPr>
          <p:cNvSpPr/>
          <p:nvPr/>
        </p:nvSpPr>
        <p:spPr>
          <a:xfrm>
            <a:off x="2036071" y="565038"/>
            <a:ext cx="8119858" cy="663726"/>
          </a:xfrm>
          <a:prstGeom prst="roundRect">
            <a:avLst/>
          </a:prstGeom>
          <a:no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3600" b="1">
                <a:solidFill>
                  <a:schemeClr val="accent1"/>
                </a:solidFill>
                <a:latin typeface="Consolas" panose="020B0609020204030204" pitchFamily="49" charset="0"/>
                <a:cs typeface="Consolas" panose="020B0609020204030204" pitchFamily="49" charset="0"/>
              </a:rPr>
              <a:t>Model Selection – Symptoms only</a:t>
            </a:r>
          </a:p>
        </p:txBody>
      </p:sp>
      <p:pic>
        <p:nvPicPr>
          <p:cNvPr id="2" name="Immagine 1" descr="Immagine che contiene arte, Simmetria, cerchio, design&#10;&#10;Descrizione generata automaticamente">
            <a:extLst>
              <a:ext uri="{FF2B5EF4-FFF2-40B4-BE49-F238E27FC236}">
                <a16:creationId xmlns:a16="http://schemas.microsoft.com/office/drawing/2014/main" id="{3116BEA5-78CB-BE6F-EFD2-EA7BA0E81B49}"/>
              </a:ext>
            </a:extLst>
          </p:cNvPr>
          <p:cNvPicPr>
            <a:picLocks noChangeAspect="1"/>
          </p:cNvPicPr>
          <p:nvPr/>
        </p:nvPicPr>
        <p:blipFill rotWithShape="1">
          <a:blip r:embed="rId4">
            <a:duotone>
              <a:prstClr val="black"/>
              <a:schemeClr val="tx1">
                <a:lumMod val="60000"/>
                <a:lumOff val="40000"/>
                <a:tint val="45000"/>
                <a:satMod val="400000"/>
              </a:schemeClr>
            </a:duotone>
          </a:blip>
          <a:srcRect l="12125" r="7131"/>
          <a:stretch/>
        </p:blipFill>
        <p:spPr>
          <a:xfrm rot="5400000">
            <a:off x="1716589" y="662901"/>
            <a:ext cx="359939" cy="468000"/>
          </a:xfrm>
          <a:prstGeom prst="rect">
            <a:avLst/>
          </a:prstGeom>
        </p:spPr>
      </p:pic>
      <p:pic>
        <p:nvPicPr>
          <p:cNvPr id="6" name="Immagine 5" descr="Immagine che contiene arte, Simmetria, cerchio, design&#10;&#10;Descrizione generata automaticamente">
            <a:extLst>
              <a:ext uri="{FF2B5EF4-FFF2-40B4-BE49-F238E27FC236}">
                <a16:creationId xmlns:a16="http://schemas.microsoft.com/office/drawing/2014/main" id="{C46F84CD-F75C-7121-DC21-E9A7C5B23D4F}"/>
              </a:ext>
            </a:extLst>
          </p:cNvPr>
          <p:cNvPicPr>
            <a:picLocks noChangeAspect="1"/>
          </p:cNvPicPr>
          <p:nvPr/>
        </p:nvPicPr>
        <p:blipFill rotWithShape="1">
          <a:blip r:embed="rId4">
            <a:duotone>
              <a:prstClr val="black"/>
              <a:schemeClr val="tx1">
                <a:lumMod val="60000"/>
                <a:lumOff val="40000"/>
                <a:tint val="45000"/>
                <a:satMod val="400000"/>
              </a:schemeClr>
            </a:duotone>
          </a:blip>
          <a:srcRect l="12125" r="7131"/>
          <a:stretch/>
        </p:blipFill>
        <p:spPr>
          <a:xfrm rot="5400000">
            <a:off x="10115474" y="662901"/>
            <a:ext cx="359939" cy="468000"/>
          </a:xfrm>
          <a:prstGeom prst="rect">
            <a:avLst/>
          </a:prstGeom>
        </p:spPr>
      </p:pic>
    </p:spTree>
    <p:extLst>
      <p:ext uri="{BB962C8B-B14F-4D97-AF65-F5344CB8AC3E}">
        <p14:creationId xmlns:p14="http://schemas.microsoft.com/office/powerpoint/2010/main" val="27020186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CasellaDiTesto 25">
            <a:extLst>
              <a:ext uri="{FF2B5EF4-FFF2-40B4-BE49-F238E27FC236}">
                <a16:creationId xmlns:a16="http://schemas.microsoft.com/office/drawing/2014/main" id="{72DDA075-ED63-C819-036B-65C047C1E932}"/>
              </a:ext>
            </a:extLst>
          </p:cNvPr>
          <p:cNvSpPr txBox="1"/>
          <p:nvPr/>
        </p:nvSpPr>
        <p:spPr>
          <a:xfrm>
            <a:off x="481175" y="2248813"/>
            <a:ext cx="4517289" cy="369332"/>
          </a:xfrm>
          <a:prstGeom prst="rect">
            <a:avLst/>
          </a:prstGeom>
          <a:noFill/>
        </p:spPr>
        <p:txBody>
          <a:bodyPr wrap="square" rtlCol="0">
            <a:spAutoFit/>
          </a:bodyPr>
          <a:lstStyle/>
          <a:p>
            <a:pPr lvl="4">
              <a:buClr>
                <a:schemeClr val="accent6"/>
              </a:buClr>
            </a:pPr>
            <a:r>
              <a:rPr lang="en-US" sz="1800">
                <a:solidFill>
                  <a:schemeClr val="accent1"/>
                </a:solidFill>
                <a:latin typeface="Archivo ExtraBold"/>
                <a:sym typeface="Archivo ExtraBold"/>
              </a:rPr>
              <a:t>	</a:t>
            </a:r>
            <a:endParaRPr lang="en-US" sz="2400">
              <a:solidFill>
                <a:schemeClr val="accent1"/>
              </a:solidFill>
              <a:latin typeface="Archivo ExtraBold"/>
              <a:sym typeface="Archivo ExtraBold"/>
            </a:endParaRPr>
          </a:p>
        </p:txBody>
      </p:sp>
      <p:sp>
        <p:nvSpPr>
          <p:cNvPr id="3" name="CasellaDiTesto 2">
            <a:extLst>
              <a:ext uri="{FF2B5EF4-FFF2-40B4-BE49-F238E27FC236}">
                <a16:creationId xmlns:a16="http://schemas.microsoft.com/office/drawing/2014/main" id="{6E596B6B-56E5-5D19-F328-125F12281448}"/>
              </a:ext>
            </a:extLst>
          </p:cNvPr>
          <p:cNvSpPr txBox="1"/>
          <p:nvPr/>
        </p:nvSpPr>
        <p:spPr>
          <a:xfrm>
            <a:off x="897537" y="1460677"/>
            <a:ext cx="4117958" cy="4556820"/>
          </a:xfrm>
          <a:prstGeom prst="roundRect">
            <a:avLst/>
          </a:prstGeom>
          <a:noFill/>
          <a:ln w="28575" cap="flat" cmpd="sng" algn="ctr">
            <a:solidFill>
              <a:schemeClr val="accent2"/>
            </a:solidFill>
            <a:prstDash val="dash"/>
            <a:round/>
            <a:headEnd type="none" w="med" len="med"/>
            <a:tailEnd type="none" w="med" len="med"/>
          </a:ln>
          <a:effectLst>
            <a:reflection blurRad="6350" stA="27081" endPos="55000" dir="5400000" sy="-100000" algn="bl" rotWithShape="0"/>
          </a:effectLst>
        </p:spPr>
        <p:style>
          <a:lnRef idx="0">
            <a:scrgbClr r="0" g="0" b="0"/>
          </a:lnRef>
          <a:fillRef idx="0">
            <a:scrgbClr r="0" g="0" b="0"/>
          </a:fillRef>
          <a:effectRef idx="0">
            <a:scrgbClr r="0" g="0" b="0"/>
          </a:effectRef>
          <a:fontRef idx="minor">
            <a:schemeClr val="accent2"/>
          </a:fontRef>
        </p:style>
        <p:txBody>
          <a:bodyPr wrap="square" lIns="91440" tIns="45720" rIns="91440" bIns="45720" rtlCol="0" anchor="t">
            <a:spAutoFit/>
          </a:bodyPr>
          <a:lstStyle/>
          <a:p>
            <a:pPr algn="ctr">
              <a:buClr>
                <a:schemeClr val="accent6"/>
              </a:buClr>
            </a:pPr>
            <a:r>
              <a:rPr lang="en-US" sz="2400" b="1">
                <a:solidFill>
                  <a:schemeClr val="accent1"/>
                </a:solidFill>
                <a:latin typeface="Consolas"/>
                <a:cs typeface="Consolas" panose="020B0609020204030204" pitchFamily="49" charset="0"/>
              </a:rPr>
              <a:t>Trained Models</a:t>
            </a:r>
            <a:endParaRPr lang="en-US" sz="2400" b="1">
              <a:solidFill>
                <a:schemeClr val="accent1"/>
              </a:solidFill>
              <a:latin typeface="Consolas"/>
              <a:cs typeface="Consolas" panose="020B0609020204030204" pitchFamily="49" charset="0"/>
              <a:sym typeface="Archivo ExtraBold"/>
            </a:endParaRPr>
          </a:p>
          <a:p>
            <a:pPr>
              <a:buClr>
                <a:schemeClr val="accent6"/>
              </a:buClr>
            </a:pPr>
            <a:endParaRPr lang="en-US" sz="1600" b="1">
              <a:solidFill>
                <a:schemeClr val="accent1"/>
              </a:solidFill>
              <a:latin typeface="Consolas" panose="020B0609020204030204" pitchFamily="49" charset="0"/>
              <a:cs typeface="Consolas" panose="020B0609020204030204" pitchFamily="49" charset="0"/>
              <a:sym typeface="Archivo ExtraBold"/>
            </a:endParaRPr>
          </a:p>
          <a:p>
            <a:pPr marL="342900" indent="-342900">
              <a:buClr>
                <a:schemeClr val="accent6"/>
              </a:buClr>
              <a:buFont typeface="Arial" panose="020B0604020202020204" pitchFamily="34" charset="0"/>
              <a:buChar char="•"/>
            </a:pPr>
            <a:r>
              <a:rPr lang="en-US" sz="1600">
                <a:solidFill>
                  <a:srgbClr val="FF0000"/>
                </a:solidFill>
                <a:latin typeface="Consolas"/>
                <a:sym typeface="Archivo ExtraBold"/>
              </a:rPr>
              <a:t>Log</a:t>
            </a:r>
            <a:r>
              <a:rPr lang="en-US" sz="1600">
                <a:solidFill>
                  <a:schemeClr val="accent6"/>
                </a:solidFill>
                <a:latin typeface="Consolas"/>
                <a:cs typeface="Consolas" panose="020B0609020204030204" pitchFamily="49" charset="0"/>
                <a:sym typeface="Archivo ExtraBold"/>
              </a:rPr>
              <a:t>istic </a:t>
            </a:r>
            <a:r>
              <a:rPr lang="en-US" sz="1600">
                <a:solidFill>
                  <a:srgbClr val="FF0000"/>
                </a:solidFill>
                <a:latin typeface="Consolas"/>
                <a:sym typeface="Archivo ExtraBold"/>
              </a:rPr>
              <a:t>Reg</a:t>
            </a:r>
            <a:r>
              <a:rPr lang="en-US" sz="1600">
                <a:solidFill>
                  <a:schemeClr val="accent6"/>
                </a:solidFill>
                <a:latin typeface="Consolas"/>
                <a:cs typeface="Consolas" panose="020B0609020204030204" pitchFamily="49" charset="0"/>
                <a:sym typeface="Archivo ExtraBold"/>
              </a:rPr>
              <a:t>ression</a:t>
            </a:r>
            <a:endParaRPr lang="en-US" sz="1600">
              <a:solidFill>
                <a:schemeClr val="accent6"/>
              </a:solidFill>
              <a:latin typeface="Consolas" panose="020B0609020204030204" pitchFamily="49" charset="0"/>
              <a:cs typeface="Consolas" panose="020B0609020204030204" pitchFamily="49" charset="0"/>
            </a:endParaRPr>
          </a:p>
          <a:p>
            <a:pPr lvl="1">
              <a:buClr>
                <a:schemeClr val="accent6"/>
              </a:buClr>
            </a:pPr>
            <a:endParaRPr lang="en-US" sz="1600">
              <a:solidFill>
                <a:srgbClr val="FF0000"/>
              </a:solidFill>
              <a:latin typeface="Consolas" panose="020B0609020204030204" pitchFamily="49" charset="0"/>
              <a:cs typeface="Consolas" panose="020B0609020204030204" pitchFamily="49" charset="0"/>
              <a:sym typeface="Archivo ExtraBold"/>
            </a:endParaRPr>
          </a:p>
          <a:p>
            <a:pPr marL="285750" lvl="3" indent="-285750">
              <a:buClr>
                <a:schemeClr val="accent6"/>
              </a:buClr>
              <a:buFont typeface="Wingdings" pitchFamily="2" charset="2"/>
              <a:buChar char="v"/>
            </a:pPr>
            <a:r>
              <a:rPr lang="en-US" sz="1600">
                <a:solidFill>
                  <a:schemeClr val="accent6"/>
                </a:solidFill>
                <a:latin typeface="Consolas"/>
                <a:cs typeface="Consolas" panose="020B0609020204030204" pitchFamily="49" charset="0"/>
                <a:sym typeface="Archivo ExtraBold"/>
              </a:rPr>
              <a:t>Betweenness, Count, Size</a:t>
            </a:r>
            <a:endParaRPr lang="en-US" sz="1600">
              <a:solidFill>
                <a:schemeClr val="accent6"/>
              </a:solidFill>
              <a:latin typeface="Consolas"/>
              <a:cs typeface="Consolas" panose="020B0609020204030204" pitchFamily="49" charset="0"/>
            </a:endParaRPr>
          </a:p>
          <a:p>
            <a:pPr marL="342900" indent="-342900">
              <a:buClr>
                <a:schemeClr val="accent6"/>
              </a:buClr>
              <a:buFont typeface="Arial" panose="020B0604020202020204" pitchFamily="34" charset="0"/>
              <a:buChar char="•"/>
            </a:pPr>
            <a:endParaRPr lang="en-US" sz="1600">
              <a:solidFill>
                <a:schemeClr val="accent1"/>
              </a:solidFill>
              <a:latin typeface="Consolas" panose="020B0609020204030204" pitchFamily="49" charset="0"/>
              <a:cs typeface="Consolas" panose="020B0609020204030204" pitchFamily="49" charset="0"/>
              <a:sym typeface="Archivo ExtraBold"/>
            </a:endParaRPr>
          </a:p>
          <a:p>
            <a:pPr marL="342900" indent="-342900">
              <a:buClr>
                <a:schemeClr val="accent6"/>
              </a:buClr>
              <a:buFont typeface="Arial" panose="020B0604020202020204" pitchFamily="34" charset="0"/>
              <a:buChar char="•"/>
            </a:pPr>
            <a:endParaRPr lang="en-US" sz="1600">
              <a:solidFill>
                <a:schemeClr val="accent1"/>
              </a:solidFill>
              <a:latin typeface="Consolas" panose="020B0609020204030204" pitchFamily="49" charset="0"/>
              <a:cs typeface="Consolas" panose="020B0609020204030204" pitchFamily="49" charset="0"/>
              <a:sym typeface="Archivo ExtraBold"/>
            </a:endParaRPr>
          </a:p>
          <a:p>
            <a:pPr marL="342900" indent="-342900">
              <a:buClr>
                <a:schemeClr val="accent6"/>
              </a:buClr>
              <a:buFont typeface="Arial" panose="020B0604020202020204" pitchFamily="34" charset="0"/>
              <a:buChar char="•"/>
            </a:pPr>
            <a:r>
              <a:rPr lang="en-US" sz="1600">
                <a:solidFill>
                  <a:srgbClr val="FF0000"/>
                </a:solidFill>
                <a:latin typeface="Consolas"/>
                <a:sym typeface="Archivo ExtraBold"/>
              </a:rPr>
              <a:t>R</a:t>
            </a:r>
            <a:r>
              <a:rPr lang="en-US" sz="1600">
                <a:solidFill>
                  <a:schemeClr val="accent6"/>
                </a:solidFill>
                <a:latin typeface="Consolas"/>
                <a:sym typeface="Archivo ExtraBold"/>
              </a:rPr>
              <a:t>andom</a:t>
            </a:r>
            <a:r>
              <a:rPr lang="en-US" sz="1600">
                <a:solidFill>
                  <a:schemeClr val="accent6"/>
                </a:solidFill>
                <a:latin typeface="Consolas"/>
                <a:cs typeface="Consolas" panose="020B0609020204030204" pitchFamily="49" charset="0"/>
                <a:sym typeface="Archivo ExtraBold"/>
              </a:rPr>
              <a:t> </a:t>
            </a:r>
            <a:r>
              <a:rPr lang="en-US" sz="1600">
                <a:solidFill>
                  <a:srgbClr val="FF0000"/>
                </a:solidFill>
                <a:latin typeface="Consolas"/>
                <a:sym typeface="Archivo ExtraBold"/>
              </a:rPr>
              <a:t>F</a:t>
            </a:r>
            <a:r>
              <a:rPr lang="en-US" sz="1600">
                <a:solidFill>
                  <a:schemeClr val="accent6"/>
                </a:solidFill>
                <a:latin typeface="Consolas"/>
                <a:cs typeface="Consolas" panose="020B0609020204030204" pitchFamily="49" charset="0"/>
                <a:sym typeface="Archivo ExtraBold"/>
              </a:rPr>
              <a:t>orest</a:t>
            </a:r>
            <a:endParaRPr lang="en-US" sz="1600">
              <a:solidFill>
                <a:schemeClr val="accent6"/>
              </a:solidFill>
              <a:latin typeface="Consolas"/>
              <a:cs typeface="Consolas" panose="020B0609020204030204" pitchFamily="49" charset="0"/>
            </a:endParaRPr>
          </a:p>
          <a:p>
            <a:pPr>
              <a:buClr>
                <a:schemeClr val="accent6"/>
              </a:buClr>
            </a:pPr>
            <a:endParaRPr lang="en-US" sz="1600">
              <a:solidFill>
                <a:srgbClr val="92D050"/>
              </a:solidFill>
              <a:latin typeface="Consolas" panose="020B0609020204030204" pitchFamily="49" charset="0"/>
              <a:cs typeface="Consolas" panose="020B0609020204030204" pitchFamily="49" charset="0"/>
              <a:sym typeface="Archivo ExtraBold"/>
            </a:endParaRPr>
          </a:p>
          <a:p>
            <a:pPr marL="342900" indent="-342900">
              <a:buClr>
                <a:schemeClr val="accent6"/>
              </a:buClr>
              <a:buFont typeface="Wingdings" pitchFamily="2" charset="2"/>
              <a:buChar char="v"/>
            </a:pPr>
            <a:r>
              <a:rPr lang="en-US" sz="1600">
                <a:solidFill>
                  <a:schemeClr val="accent6"/>
                </a:solidFill>
                <a:latin typeface="Consolas"/>
                <a:cs typeface="Consolas" panose="020B0609020204030204" pitchFamily="49" charset="0"/>
                <a:sym typeface="Archivo ExtraBold"/>
              </a:rPr>
              <a:t>Betweenness, Count, Size</a:t>
            </a:r>
            <a:endParaRPr lang="en-US" sz="1600">
              <a:solidFill>
                <a:schemeClr val="accent6"/>
              </a:solidFill>
              <a:latin typeface="Consolas"/>
              <a:cs typeface="Consolas" panose="020B0609020204030204" pitchFamily="49" charset="0"/>
            </a:endParaRPr>
          </a:p>
          <a:p>
            <a:pPr marL="342900" indent="-342900">
              <a:buClr>
                <a:schemeClr val="accent6"/>
              </a:buClr>
              <a:buFont typeface="Arial" panose="020B0604020202020204" pitchFamily="34" charset="0"/>
              <a:buChar char="•"/>
            </a:pPr>
            <a:endParaRPr lang="en-US" sz="1600">
              <a:solidFill>
                <a:srgbClr val="92D050"/>
              </a:solidFill>
              <a:latin typeface="Consolas" panose="020B0609020204030204" pitchFamily="49" charset="0"/>
              <a:cs typeface="Consolas" panose="020B0609020204030204" pitchFamily="49" charset="0"/>
              <a:sym typeface="Archivo ExtraBold"/>
            </a:endParaRPr>
          </a:p>
          <a:p>
            <a:pPr marL="342900" indent="-342900">
              <a:buClr>
                <a:schemeClr val="accent6"/>
              </a:buClr>
              <a:buFont typeface="Arial" panose="020B0604020202020204" pitchFamily="34" charset="0"/>
              <a:buChar char="•"/>
            </a:pPr>
            <a:endParaRPr lang="en-US" sz="1600">
              <a:solidFill>
                <a:schemeClr val="accent1"/>
              </a:solidFill>
              <a:latin typeface="Consolas" panose="020B0609020204030204" pitchFamily="49" charset="0"/>
              <a:cs typeface="Consolas" panose="020B0609020204030204" pitchFamily="49" charset="0"/>
              <a:sym typeface="Archivo ExtraBold"/>
            </a:endParaRPr>
          </a:p>
          <a:p>
            <a:pPr marL="342900" lvl="3" indent="-342900">
              <a:buClr>
                <a:schemeClr val="accent6"/>
              </a:buClr>
              <a:buFont typeface="Arial" panose="020B0604020202020204" pitchFamily="34" charset="0"/>
              <a:buChar char="•"/>
            </a:pPr>
            <a:r>
              <a:rPr lang="en-US" sz="1600">
                <a:solidFill>
                  <a:srgbClr val="FF0000"/>
                </a:solidFill>
                <a:latin typeface="Consolas"/>
                <a:cs typeface="Consolas" panose="020B0609020204030204" pitchFamily="49" charset="0"/>
                <a:sym typeface="Archivo ExtraBold"/>
              </a:rPr>
              <a:t>MLP </a:t>
            </a:r>
            <a:r>
              <a:rPr lang="en-US" sz="1600">
                <a:solidFill>
                  <a:schemeClr val="accent6"/>
                </a:solidFill>
                <a:latin typeface="Consolas"/>
                <a:cs typeface="Consolas" panose="020B0609020204030204" pitchFamily="49" charset="0"/>
                <a:sym typeface="Archivo ExtraBold"/>
              </a:rPr>
              <a:t>Neural Network</a:t>
            </a:r>
            <a:endParaRPr lang="en-US" sz="1600">
              <a:solidFill>
                <a:schemeClr val="accent6"/>
              </a:solidFill>
              <a:latin typeface="Consolas"/>
              <a:cs typeface="Consolas" panose="020B0609020204030204" pitchFamily="49" charset="0"/>
            </a:endParaRPr>
          </a:p>
          <a:p>
            <a:pPr marL="342900" lvl="3" indent="-342900">
              <a:buClr>
                <a:schemeClr val="accent6"/>
              </a:buClr>
              <a:buFont typeface="Arial" panose="020B0604020202020204" pitchFamily="34" charset="0"/>
              <a:buChar char="•"/>
            </a:pPr>
            <a:endParaRPr lang="en-US" sz="1600">
              <a:solidFill>
                <a:schemeClr val="accent6"/>
              </a:solidFill>
              <a:latin typeface="Consolas" panose="020B0609020204030204" pitchFamily="49" charset="0"/>
              <a:cs typeface="Consolas" panose="020B0609020204030204" pitchFamily="49" charset="0"/>
              <a:sym typeface="Archivo ExtraBold"/>
            </a:endParaRPr>
          </a:p>
          <a:p>
            <a:pPr marL="342900" lvl="3" indent="-342900">
              <a:buClr>
                <a:schemeClr val="accent6"/>
              </a:buClr>
              <a:buFont typeface="Wingdings" pitchFamily="2" charset="2"/>
              <a:buChar char="v"/>
            </a:pPr>
            <a:r>
              <a:rPr lang="en-US" sz="1600">
                <a:solidFill>
                  <a:schemeClr val="accent6"/>
                </a:solidFill>
                <a:latin typeface="Consolas"/>
                <a:cs typeface="Consolas" panose="020B0609020204030204" pitchFamily="49" charset="0"/>
                <a:sym typeface="Archivo ExtraBold"/>
              </a:rPr>
              <a:t>Count, Size</a:t>
            </a:r>
            <a:endParaRPr lang="en-US" sz="1600">
              <a:solidFill>
                <a:schemeClr val="accent6"/>
              </a:solidFill>
              <a:latin typeface="Consolas"/>
              <a:cs typeface="Consolas" panose="020B0609020204030204" pitchFamily="49" charset="0"/>
            </a:endParaRPr>
          </a:p>
          <a:p>
            <a:pPr marL="342900" lvl="3" indent="-342900">
              <a:buClr>
                <a:schemeClr val="accent6"/>
              </a:buClr>
              <a:buFont typeface="Arial" panose="020B0604020202020204" pitchFamily="34" charset="0"/>
              <a:buChar char="•"/>
            </a:pPr>
            <a:endParaRPr lang="en-US" sz="1600">
              <a:solidFill>
                <a:schemeClr val="accent6"/>
              </a:solidFill>
              <a:latin typeface="Consolas" panose="020B0609020204030204" pitchFamily="49" charset="0"/>
              <a:cs typeface="Consolas" panose="020B0609020204030204" pitchFamily="49" charset="0"/>
              <a:sym typeface="Archivo ExtraBold"/>
            </a:endParaRPr>
          </a:p>
        </p:txBody>
      </p:sp>
      <p:pic>
        <p:nvPicPr>
          <p:cNvPr id="4" name="Immagine 3">
            <a:extLst>
              <a:ext uri="{FF2B5EF4-FFF2-40B4-BE49-F238E27FC236}">
                <a16:creationId xmlns:a16="http://schemas.microsoft.com/office/drawing/2014/main" id="{A19B5A21-7286-D6F2-9965-5709F858B1F4}"/>
              </a:ext>
            </a:extLst>
          </p:cNvPr>
          <p:cNvPicPr>
            <a:picLocks noChangeAspect="1"/>
          </p:cNvPicPr>
          <p:nvPr/>
        </p:nvPicPr>
        <p:blipFill>
          <a:blip r:embed="rId3"/>
          <a:srcRect l="36" r="36"/>
          <a:stretch/>
        </p:blipFill>
        <p:spPr>
          <a:xfrm>
            <a:off x="5662601" y="2012098"/>
            <a:ext cx="5706747" cy="3453979"/>
          </a:xfrm>
          <a:prstGeom prst="roundRect">
            <a:avLst>
              <a:gd name="adj" fmla="val 8594"/>
            </a:avLst>
          </a:prstGeom>
          <a:solidFill>
            <a:srgbClr val="FFFFFF">
              <a:shade val="85000"/>
            </a:srgbClr>
          </a:solidFill>
          <a:ln>
            <a:noFill/>
          </a:ln>
          <a:effectLst>
            <a:reflection blurRad="12700" stA="26000" endPos="30898" dist="5000" dir="5400000" sy="-100000" algn="bl" rotWithShape="0"/>
          </a:effectLst>
        </p:spPr>
      </p:pic>
      <p:sp>
        <p:nvSpPr>
          <p:cNvPr id="7" name="Rettangolo con angoli arrotondati 6">
            <a:extLst>
              <a:ext uri="{FF2B5EF4-FFF2-40B4-BE49-F238E27FC236}">
                <a16:creationId xmlns:a16="http://schemas.microsoft.com/office/drawing/2014/main" id="{E483464A-99D3-4F79-B787-28D9F57CBD98}"/>
              </a:ext>
            </a:extLst>
          </p:cNvPr>
          <p:cNvSpPr/>
          <p:nvPr/>
        </p:nvSpPr>
        <p:spPr>
          <a:xfrm>
            <a:off x="2202329" y="422322"/>
            <a:ext cx="7949901" cy="663726"/>
          </a:xfrm>
          <a:prstGeom prst="roundRect">
            <a:avLst/>
          </a:prstGeom>
          <a:noFill/>
          <a:ln>
            <a:noFill/>
          </a:ln>
          <a:effectLst>
            <a:reflection stA="16737" endPos="0" dist="50800" dir="5400000" sy="-100000" algn="bl" rotWithShape="0"/>
          </a:effectLst>
        </p:spPr>
        <p:style>
          <a:lnRef idx="0">
            <a:scrgbClr r="0" g="0" b="0"/>
          </a:lnRef>
          <a:fillRef idx="0">
            <a:scrgbClr r="0" g="0" b="0"/>
          </a:fillRef>
          <a:effectRef idx="0">
            <a:scrgbClr r="0" g="0" b="0"/>
          </a:effectRef>
          <a:fontRef idx="minor">
            <a:schemeClr val="lt1"/>
          </a:fontRef>
        </p:style>
        <p:txBody>
          <a:bodyPr rtlCol="0" anchor="ctr"/>
          <a:lstStyle/>
          <a:p>
            <a:pPr algn="ctr"/>
            <a:r>
              <a:rPr lang="en-US" sz="3600" b="1">
                <a:solidFill>
                  <a:schemeClr val="accent1"/>
                </a:solidFill>
                <a:latin typeface="Consolas" panose="020B0609020204030204" pitchFamily="49" charset="0"/>
                <a:cs typeface="Consolas" panose="020B0609020204030204" pitchFamily="49" charset="0"/>
              </a:rPr>
              <a:t>Model Selection – New Features</a:t>
            </a:r>
          </a:p>
        </p:txBody>
      </p:sp>
      <p:pic>
        <p:nvPicPr>
          <p:cNvPr id="2" name="Immagine 1" descr="Immagine che contiene arte, Simmetria, cerchio, design&#10;&#10;Descrizione generata automaticamente">
            <a:extLst>
              <a:ext uri="{FF2B5EF4-FFF2-40B4-BE49-F238E27FC236}">
                <a16:creationId xmlns:a16="http://schemas.microsoft.com/office/drawing/2014/main" id="{2ABDA215-01C7-5665-25C1-DEDFC0843714}"/>
              </a:ext>
            </a:extLst>
          </p:cNvPr>
          <p:cNvPicPr>
            <a:picLocks noChangeAspect="1"/>
          </p:cNvPicPr>
          <p:nvPr/>
        </p:nvPicPr>
        <p:blipFill rotWithShape="1">
          <a:blip r:embed="rId4">
            <a:duotone>
              <a:prstClr val="black"/>
              <a:schemeClr val="tx1">
                <a:lumMod val="60000"/>
                <a:lumOff val="40000"/>
                <a:tint val="45000"/>
                <a:satMod val="400000"/>
              </a:schemeClr>
            </a:duotone>
          </a:blip>
          <a:srcRect l="12125" r="7131"/>
          <a:stretch/>
        </p:blipFill>
        <p:spPr>
          <a:xfrm rot="5400000">
            <a:off x="1859801" y="520185"/>
            <a:ext cx="359939" cy="468000"/>
          </a:xfrm>
          <a:prstGeom prst="rect">
            <a:avLst/>
          </a:prstGeom>
        </p:spPr>
      </p:pic>
      <p:pic>
        <p:nvPicPr>
          <p:cNvPr id="5" name="Immagine 4" descr="Immagine che contiene arte, Simmetria, cerchio, design&#10;&#10;Descrizione generata automaticamente">
            <a:extLst>
              <a:ext uri="{FF2B5EF4-FFF2-40B4-BE49-F238E27FC236}">
                <a16:creationId xmlns:a16="http://schemas.microsoft.com/office/drawing/2014/main" id="{EBB91233-E687-E95E-2AD0-A1EEDD3409B1}"/>
              </a:ext>
            </a:extLst>
          </p:cNvPr>
          <p:cNvPicPr>
            <a:picLocks noChangeAspect="1"/>
          </p:cNvPicPr>
          <p:nvPr/>
        </p:nvPicPr>
        <p:blipFill rotWithShape="1">
          <a:blip r:embed="rId4">
            <a:duotone>
              <a:prstClr val="black"/>
              <a:schemeClr val="tx1">
                <a:lumMod val="60000"/>
                <a:lumOff val="40000"/>
                <a:tint val="45000"/>
                <a:satMod val="400000"/>
              </a:schemeClr>
            </a:duotone>
          </a:blip>
          <a:srcRect l="12125" r="7131"/>
          <a:stretch/>
        </p:blipFill>
        <p:spPr>
          <a:xfrm rot="5400000">
            <a:off x="10060085" y="520185"/>
            <a:ext cx="359939" cy="468000"/>
          </a:xfrm>
          <a:prstGeom prst="rect">
            <a:avLst/>
          </a:prstGeom>
        </p:spPr>
      </p:pic>
    </p:spTree>
    <p:extLst>
      <p:ext uri="{BB962C8B-B14F-4D97-AF65-F5344CB8AC3E}">
        <p14:creationId xmlns:p14="http://schemas.microsoft.com/office/powerpoint/2010/main" val="1698755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tangolo con angoli arrotondati 1">
            <a:extLst>
              <a:ext uri="{FF2B5EF4-FFF2-40B4-BE49-F238E27FC236}">
                <a16:creationId xmlns:a16="http://schemas.microsoft.com/office/drawing/2014/main" id="{3146251F-BB3C-CA83-7EF2-BE6FA64E68D9}"/>
              </a:ext>
            </a:extLst>
          </p:cNvPr>
          <p:cNvSpPr/>
          <p:nvPr/>
        </p:nvSpPr>
        <p:spPr>
          <a:xfrm>
            <a:off x="821103" y="607517"/>
            <a:ext cx="10186419" cy="663726"/>
          </a:xfrm>
          <a:prstGeom prst="roundRect">
            <a:avLst/>
          </a:prstGeom>
          <a:solidFill>
            <a:schemeClr val="accent2">
              <a:alpha val="50000"/>
            </a:schemeClr>
          </a:solidFill>
          <a:ln>
            <a:noFill/>
          </a:ln>
          <a:effectLst>
            <a:reflection stA="16737" endPos="0" dist="50800" dir="5400000" sy="-100000" algn="bl" rotWithShape="0"/>
          </a:effectLst>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1" name="Titolo 20">
            <a:extLst>
              <a:ext uri="{FF2B5EF4-FFF2-40B4-BE49-F238E27FC236}">
                <a16:creationId xmlns:a16="http://schemas.microsoft.com/office/drawing/2014/main" id="{BEB08FAE-FA71-4571-05C9-293B9A42C9BF}"/>
              </a:ext>
            </a:extLst>
          </p:cNvPr>
          <p:cNvSpPr>
            <a:spLocks noGrp="1"/>
          </p:cNvSpPr>
          <p:nvPr>
            <p:ph type="title" idx="8"/>
          </p:nvPr>
        </p:nvSpPr>
        <p:spPr>
          <a:xfrm>
            <a:off x="774803" y="580732"/>
            <a:ext cx="10272000" cy="763600"/>
          </a:xfrm>
        </p:spPr>
        <p:txBody>
          <a:bodyPr/>
          <a:lstStyle/>
          <a:p>
            <a:pPr algn="ctr"/>
            <a:r>
              <a:rPr lang="en-US" sz="3600" b="1">
                <a:latin typeface="Consolas"/>
                <a:cs typeface="Consolas" panose="020B0609020204030204" pitchFamily="49" charset="0"/>
              </a:rPr>
              <a:t>Final Results - Network Features Effect</a:t>
            </a:r>
            <a:endParaRPr lang="en-GB" sz="3600" b="1">
              <a:latin typeface="Consolas"/>
              <a:cs typeface="Consolas" panose="020B0609020204030204" pitchFamily="49" charset="0"/>
            </a:endParaRPr>
          </a:p>
        </p:txBody>
      </p:sp>
      <p:sp>
        <p:nvSpPr>
          <p:cNvPr id="26" name="CasellaDiTesto 25">
            <a:extLst>
              <a:ext uri="{FF2B5EF4-FFF2-40B4-BE49-F238E27FC236}">
                <a16:creationId xmlns:a16="http://schemas.microsoft.com/office/drawing/2014/main" id="{72DDA075-ED63-C819-036B-65C047C1E932}"/>
              </a:ext>
            </a:extLst>
          </p:cNvPr>
          <p:cNvSpPr txBox="1"/>
          <p:nvPr/>
        </p:nvSpPr>
        <p:spPr>
          <a:xfrm>
            <a:off x="481175" y="2248813"/>
            <a:ext cx="4517289" cy="369332"/>
          </a:xfrm>
          <a:prstGeom prst="rect">
            <a:avLst/>
          </a:prstGeom>
          <a:noFill/>
        </p:spPr>
        <p:txBody>
          <a:bodyPr wrap="square" rtlCol="0">
            <a:spAutoFit/>
          </a:bodyPr>
          <a:lstStyle/>
          <a:p>
            <a:pPr lvl="4">
              <a:buClr>
                <a:schemeClr val="accent6"/>
              </a:buClr>
            </a:pPr>
            <a:r>
              <a:rPr lang="en-US" sz="1800">
                <a:solidFill>
                  <a:schemeClr val="accent1"/>
                </a:solidFill>
                <a:latin typeface="Archivo ExtraBold"/>
                <a:sym typeface="Archivo ExtraBold"/>
              </a:rPr>
              <a:t>	</a:t>
            </a:r>
            <a:endParaRPr lang="en-US" sz="2400">
              <a:solidFill>
                <a:schemeClr val="accent1"/>
              </a:solidFill>
              <a:latin typeface="Archivo ExtraBold"/>
              <a:sym typeface="Archivo ExtraBold"/>
            </a:endParaRPr>
          </a:p>
        </p:txBody>
      </p:sp>
      <p:sp>
        <p:nvSpPr>
          <p:cNvPr id="3" name="CasellaDiTesto 2">
            <a:extLst>
              <a:ext uri="{FF2B5EF4-FFF2-40B4-BE49-F238E27FC236}">
                <a16:creationId xmlns:a16="http://schemas.microsoft.com/office/drawing/2014/main" id="{6E596B6B-56E5-5D19-F328-125F12281448}"/>
              </a:ext>
            </a:extLst>
          </p:cNvPr>
          <p:cNvSpPr txBox="1"/>
          <p:nvPr/>
        </p:nvSpPr>
        <p:spPr>
          <a:xfrm>
            <a:off x="680840" y="2011687"/>
            <a:ext cx="4117958" cy="2690098"/>
          </a:xfrm>
          <a:prstGeom prst="roundRect">
            <a:avLst/>
          </a:prstGeom>
          <a:noFill/>
          <a:ln w="28575" cap="flat" cmpd="sng" algn="ctr">
            <a:solidFill>
              <a:schemeClr val="accent2"/>
            </a:solidFill>
            <a:prstDash val="dash"/>
            <a:round/>
            <a:headEnd type="none" w="med" len="med"/>
            <a:tailEnd type="none" w="med" len="med"/>
          </a:ln>
          <a:effectLst>
            <a:reflection stA="15793" endPos="65000" dist="50800" dir="5400000" sy="-100000" algn="bl" rotWithShape="0"/>
          </a:effectLst>
        </p:spPr>
        <p:style>
          <a:lnRef idx="0">
            <a:scrgbClr r="0" g="0" b="0"/>
          </a:lnRef>
          <a:fillRef idx="0">
            <a:scrgbClr r="0" g="0" b="0"/>
          </a:fillRef>
          <a:effectRef idx="0">
            <a:scrgbClr r="0" g="0" b="0"/>
          </a:effectRef>
          <a:fontRef idx="minor">
            <a:schemeClr val="accent2"/>
          </a:fontRef>
        </p:style>
        <p:txBody>
          <a:bodyPr wrap="square" lIns="91440" tIns="45720" rIns="91440" bIns="45720" rtlCol="0" anchor="t">
            <a:spAutoFit/>
          </a:bodyPr>
          <a:lstStyle/>
          <a:p>
            <a:pPr algn="ctr">
              <a:buClr>
                <a:schemeClr val="accent6"/>
              </a:buClr>
            </a:pPr>
            <a:r>
              <a:rPr lang="en-US" sz="2400" b="1">
                <a:solidFill>
                  <a:schemeClr val="accent1"/>
                </a:solidFill>
                <a:latin typeface="Consolas"/>
                <a:cs typeface="Consolas" panose="020B0609020204030204" pitchFamily="49" charset="0"/>
              </a:rPr>
              <a:t>GOAL 1</a:t>
            </a:r>
            <a:endParaRPr lang="en-US" sz="2400" b="1">
              <a:solidFill>
                <a:schemeClr val="accent1"/>
              </a:solidFill>
              <a:latin typeface="Consolas"/>
              <a:cs typeface="Consolas" panose="020B0609020204030204" pitchFamily="49" charset="0"/>
              <a:sym typeface="Archivo ExtraBold"/>
            </a:endParaRPr>
          </a:p>
          <a:p>
            <a:pPr>
              <a:buClr>
                <a:schemeClr val="accent6"/>
              </a:buClr>
            </a:pPr>
            <a:endParaRPr lang="en-US" sz="1600" b="1">
              <a:solidFill>
                <a:schemeClr val="accent1"/>
              </a:solidFill>
              <a:latin typeface="Consolas" panose="020B0609020204030204" pitchFamily="49" charset="0"/>
              <a:cs typeface="Consolas" panose="020B0609020204030204" pitchFamily="49" charset="0"/>
              <a:sym typeface="Archivo ExtraBold"/>
            </a:endParaRPr>
          </a:p>
          <a:p>
            <a:pPr marL="342900" indent="-342900">
              <a:buClr>
                <a:schemeClr val="accent6"/>
              </a:buClr>
              <a:buFont typeface="Arial" panose="020B0604020202020204" pitchFamily="34" charset="0"/>
              <a:buChar char="•"/>
            </a:pPr>
            <a:r>
              <a:rPr lang="en-US" sz="1600" b="1">
                <a:solidFill>
                  <a:schemeClr val="accent1"/>
                </a:solidFill>
                <a:latin typeface="Consolas"/>
                <a:cs typeface="Consolas" panose="020B0609020204030204" pitchFamily="49" charset="0"/>
                <a:sym typeface="Archivo ExtraBold"/>
              </a:rPr>
              <a:t>Equal performance as substitute</a:t>
            </a:r>
            <a:endParaRPr lang="en-US" sz="1600" b="1">
              <a:solidFill>
                <a:schemeClr val="accent1"/>
              </a:solidFill>
              <a:latin typeface="Consolas"/>
              <a:cs typeface="Consolas" panose="020B0609020204030204" pitchFamily="49" charset="0"/>
            </a:endParaRPr>
          </a:p>
          <a:p>
            <a:pPr marL="342900" indent="-342900">
              <a:buClr>
                <a:schemeClr val="accent6"/>
              </a:buClr>
              <a:buFont typeface="Arial" panose="020B0604020202020204" pitchFamily="34" charset="0"/>
              <a:buChar char="•"/>
            </a:pPr>
            <a:endParaRPr lang="en-US" sz="1600">
              <a:solidFill>
                <a:schemeClr val="accent1"/>
              </a:solidFill>
              <a:latin typeface="Consolas" panose="020B0609020204030204" pitchFamily="49" charset="0"/>
              <a:cs typeface="Consolas" panose="020B0609020204030204" pitchFamily="49" charset="0"/>
              <a:sym typeface="Archivo ExtraBold"/>
            </a:endParaRPr>
          </a:p>
          <a:p>
            <a:pPr marL="342900" indent="-342900">
              <a:buClr>
                <a:schemeClr val="accent6"/>
              </a:buClr>
              <a:buFont typeface="Arial" panose="020B0604020202020204" pitchFamily="34" charset="0"/>
              <a:buChar char="•"/>
            </a:pPr>
            <a:r>
              <a:rPr lang="en-US" sz="1600" b="1">
                <a:solidFill>
                  <a:schemeClr val="accent1"/>
                </a:solidFill>
                <a:latin typeface="Consolas"/>
                <a:cs typeface="Consolas" panose="020B0609020204030204" pitchFamily="49" charset="0"/>
                <a:sym typeface="Archivo ExtraBold"/>
              </a:rPr>
              <a:t>More features thus complexity</a:t>
            </a:r>
            <a:endParaRPr lang="en-US" sz="1600" b="1">
              <a:solidFill>
                <a:schemeClr val="accent1"/>
              </a:solidFill>
              <a:latin typeface="Consolas"/>
              <a:cs typeface="Consolas" panose="020B0609020204030204" pitchFamily="49" charset="0"/>
            </a:endParaRPr>
          </a:p>
          <a:p>
            <a:pPr marL="342900" indent="-342900">
              <a:buClr>
                <a:schemeClr val="accent6"/>
              </a:buClr>
              <a:buFont typeface="Arial" panose="020B0604020202020204" pitchFamily="34" charset="0"/>
              <a:buChar char="•"/>
            </a:pPr>
            <a:endParaRPr lang="en-US" sz="1600">
              <a:solidFill>
                <a:schemeClr val="accent1"/>
              </a:solidFill>
              <a:latin typeface="Consolas" panose="020B0609020204030204" pitchFamily="49" charset="0"/>
              <a:cs typeface="Consolas" panose="020B0609020204030204" pitchFamily="49" charset="0"/>
              <a:sym typeface="Archivo ExtraBold"/>
            </a:endParaRPr>
          </a:p>
          <a:p>
            <a:pPr marL="342900" indent="-342900">
              <a:buClr>
                <a:schemeClr val="accent6"/>
              </a:buClr>
              <a:buFont typeface="Arial" panose="020B0604020202020204" pitchFamily="34" charset="0"/>
              <a:buChar char="•"/>
            </a:pPr>
            <a:r>
              <a:rPr lang="en-US" sz="1600" b="1">
                <a:solidFill>
                  <a:schemeClr val="accent1"/>
                </a:solidFill>
                <a:latin typeface="Consolas"/>
                <a:cs typeface="Consolas" panose="020B0609020204030204" pitchFamily="49" charset="0"/>
                <a:sym typeface="Archivo ExtraBold"/>
              </a:rPr>
              <a:t>Simplicity of the dataset</a:t>
            </a:r>
            <a:endParaRPr lang="en-US" sz="1600" b="1">
              <a:solidFill>
                <a:schemeClr val="accent1"/>
              </a:solidFill>
              <a:latin typeface="Consolas"/>
              <a:cs typeface="Consolas" panose="020B0609020204030204" pitchFamily="49" charset="0"/>
            </a:endParaRPr>
          </a:p>
          <a:p>
            <a:pPr marL="342900" indent="-342900">
              <a:buClr>
                <a:schemeClr val="accent6"/>
              </a:buClr>
              <a:buFont typeface="Arial" panose="020B0604020202020204" pitchFamily="34" charset="0"/>
              <a:buChar char="•"/>
            </a:pPr>
            <a:endParaRPr lang="en-US" sz="1600">
              <a:solidFill>
                <a:schemeClr val="accent1"/>
              </a:solidFill>
              <a:latin typeface="Consolas" panose="020B0609020204030204" pitchFamily="49" charset="0"/>
              <a:cs typeface="Consolas" panose="020B0609020204030204" pitchFamily="49" charset="0"/>
              <a:sym typeface="Archivo ExtraBold"/>
            </a:endParaRPr>
          </a:p>
        </p:txBody>
      </p:sp>
      <p:pic>
        <p:nvPicPr>
          <p:cNvPr id="5" name="Immagine 4">
            <a:extLst>
              <a:ext uri="{FF2B5EF4-FFF2-40B4-BE49-F238E27FC236}">
                <a16:creationId xmlns:a16="http://schemas.microsoft.com/office/drawing/2014/main" id="{CBB50227-66CE-4D62-0FB7-A288268658EB}"/>
              </a:ext>
            </a:extLst>
          </p:cNvPr>
          <p:cNvPicPr>
            <a:picLocks noChangeAspect="1"/>
          </p:cNvPicPr>
          <p:nvPr/>
        </p:nvPicPr>
        <p:blipFill>
          <a:blip r:embed="rId3"/>
          <a:srcRect l="824" r="824"/>
          <a:stretch/>
        </p:blipFill>
        <p:spPr>
          <a:xfrm>
            <a:off x="5218123" y="1721276"/>
            <a:ext cx="6205053" cy="3815750"/>
          </a:xfrm>
          <a:prstGeom prst="roundRect">
            <a:avLst>
              <a:gd name="adj" fmla="val 8594"/>
            </a:avLst>
          </a:prstGeom>
          <a:solidFill>
            <a:srgbClr val="FFFFFF">
              <a:shade val="85000"/>
            </a:srgbClr>
          </a:solidFill>
          <a:ln>
            <a:noFill/>
          </a:ln>
          <a:effectLst>
            <a:reflection blurRad="12700" stA="26000" endPos="28000" dist="5000" dir="5400000" sy="-100000" algn="bl" rotWithShape="0"/>
          </a:effectLst>
        </p:spPr>
      </p:pic>
    </p:spTree>
    <p:extLst>
      <p:ext uri="{BB962C8B-B14F-4D97-AF65-F5344CB8AC3E}">
        <p14:creationId xmlns:p14="http://schemas.microsoft.com/office/powerpoint/2010/main" val="13043189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descr="Immagine che contiene testo, schermata, diagramma, Carattere&#10;&#10;Descrizione generata automaticamente">
            <a:extLst>
              <a:ext uri="{FF2B5EF4-FFF2-40B4-BE49-F238E27FC236}">
                <a16:creationId xmlns:a16="http://schemas.microsoft.com/office/drawing/2014/main" id="{7DD2A6B6-3150-3EAD-FB65-C07A65EBF8ED}"/>
              </a:ext>
            </a:extLst>
          </p:cNvPr>
          <p:cNvPicPr>
            <a:picLocks noChangeAspect="1"/>
          </p:cNvPicPr>
          <p:nvPr/>
        </p:nvPicPr>
        <p:blipFill rotWithShape="1">
          <a:blip r:embed="rId3"/>
          <a:srcRect t="1105" b="1657"/>
          <a:stretch/>
        </p:blipFill>
        <p:spPr>
          <a:xfrm>
            <a:off x="5293533" y="1395169"/>
            <a:ext cx="5419412" cy="4526600"/>
          </a:xfrm>
          <a:prstGeom prst="roundRect">
            <a:avLst>
              <a:gd name="adj" fmla="val 8594"/>
            </a:avLst>
          </a:prstGeom>
          <a:solidFill>
            <a:srgbClr val="FFFFFF">
              <a:shade val="85000"/>
            </a:srgbClr>
          </a:solidFill>
          <a:ln>
            <a:noFill/>
          </a:ln>
          <a:effectLst>
            <a:reflection blurRad="12700" stA="26000" endPos="28000" dist="5000" dir="5400000" sy="-100000" algn="bl" rotWithShape="0"/>
          </a:effectLst>
        </p:spPr>
      </p:pic>
      <p:sp>
        <p:nvSpPr>
          <p:cNvPr id="4" name="Rettangolo con angoli arrotondati 3">
            <a:extLst>
              <a:ext uri="{FF2B5EF4-FFF2-40B4-BE49-F238E27FC236}">
                <a16:creationId xmlns:a16="http://schemas.microsoft.com/office/drawing/2014/main" id="{A1CCA9EC-B610-5212-58C3-75B1917A30CE}"/>
              </a:ext>
            </a:extLst>
          </p:cNvPr>
          <p:cNvSpPr/>
          <p:nvPr/>
        </p:nvSpPr>
        <p:spPr>
          <a:xfrm>
            <a:off x="2121049" y="356560"/>
            <a:ext cx="7949901" cy="663726"/>
          </a:xfrm>
          <a:prstGeom prst="roundRect">
            <a:avLst/>
          </a:prstGeom>
          <a:noFill/>
          <a:ln>
            <a:noFill/>
          </a:ln>
          <a:effectLst>
            <a:reflection stA="16737" endPos="0" dist="50800" dir="5400000" sy="-100000" algn="bl" rotWithShape="0"/>
          </a:effectLst>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4" name="CasellaDiTesto 13">
            <a:extLst>
              <a:ext uri="{FF2B5EF4-FFF2-40B4-BE49-F238E27FC236}">
                <a16:creationId xmlns:a16="http://schemas.microsoft.com/office/drawing/2014/main" id="{6AA729A6-7B80-75E7-8AF2-2944B5C811D6}"/>
              </a:ext>
            </a:extLst>
          </p:cNvPr>
          <p:cNvSpPr txBox="1"/>
          <p:nvPr/>
        </p:nvSpPr>
        <p:spPr>
          <a:xfrm>
            <a:off x="1571363" y="374014"/>
            <a:ext cx="9049272" cy="646331"/>
          </a:xfrm>
          <a:prstGeom prst="rect">
            <a:avLst/>
          </a:prstGeom>
          <a:noFill/>
          <a:effectLst>
            <a:reflection endPos="0" dist="50800" dir="5400000" sy="-100000" algn="bl" rotWithShape="0"/>
          </a:effectLst>
        </p:spPr>
        <p:txBody>
          <a:bodyPr wrap="none" rtlCol="0">
            <a:spAutoFit/>
          </a:bodyPr>
          <a:lstStyle/>
          <a:p>
            <a:r>
              <a:rPr lang="en-US" sz="3600" b="1">
                <a:solidFill>
                  <a:schemeClr val="accent1"/>
                </a:solidFill>
                <a:latin typeface="Consolas" panose="020B0609020204030204" pitchFamily="49" charset="0"/>
                <a:cs typeface="Consolas" panose="020B0609020204030204" pitchFamily="49" charset="0"/>
                <a:sym typeface="Archivo ExtraBold"/>
              </a:rPr>
              <a:t>Final Results - Best Model Analysis</a:t>
            </a:r>
            <a:endParaRPr lang="en-US" sz="2000" b="1"/>
          </a:p>
        </p:txBody>
      </p:sp>
      <p:sp>
        <p:nvSpPr>
          <p:cNvPr id="15" name="CasellaDiTesto 14">
            <a:extLst>
              <a:ext uri="{FF2B5EF4-FFF2-40B4-BE49-F238E27FC236}">
                <a16:creationId xmlns:a16="http://schemas.microsoft.com/office/drawing/2014/main" id="{17344D3C-A4CE-9B76-CB6F-57860BBE20C6}"/>
              </a:ext>
            </a:extLst>
          </p:cNvPr>
          <p:cNvSpPr txBox="1"/>
          <p:nvPr/>
        </p:nvSpPr>
        <p:spPr>
          <a:xfrm>
            <a:off x="657897" y="2075936"/>
            <a:ext cx="3908454" cy="510778"/>
          </a:xfrm>
          <a:prstGeom prst="roundRect">
            <a:avLst/>
          </a:prstGeom>
          <a:noFill/>
          <a:ln w="28575" cap="flat" cmpd="sng" algn="ctr">
            <a:solidFill>
              <a:schemeClr val="accent2"/>
            </a:solidFill>
            <a:prstDash val="dash"/>
            <a:round/>
            <a:headEnd type="none" w="med" len="med"/>
            <a:tailEnd type="none" w="med" len="med"/>
          </a:ln>
          <a:effectLst>
            <a:reflection stA="17180" endPos="0" dist="50800" dir="5400000" sy="-100000" algn="bl" rotWithShape="0"/>
          </a:effectLst>
        </p:spPr>
        <p:style>
          <a:lnRef idx="0">
            <a:scrgbClr r="0" g="0" b="0"/>
          </a:lnRef>
          <a:fillRef idx="0">
            <a:scrgbClr r="0" g="0" b="0"/>
          </a:fillRef>
          <a:effectRef idx="0">
            <a:scrgbClr r="0" g="0" b="0"/>
          </a:effectRef>
          <a:fontRef idx="minor">
            <a:schemeClr val="accent2"/>
          </a:fontRef>
        </p:style>
        <p:txBody>
          <a:bodyPr wrap="square" lIns="91440" tIns="45720" rIns="91440" bIns="45720" rtlCol="0" anchor="t">
            <a:spAutoFit/>
          </a:bodyPr>
          <a:lstStyle/>
          <a:p>
            <a:pPr algn="ctr">
              <a:buClr>
                <a:schemeClr val="accent1"/>
              </a:buClr>
            </a:pPr>
            <a:r>
              <a:rPr lang="en-US" sz="2400" b="1">
                <a:solidFill>
                  <a:schemeClr val="accent6"/>
                </a:solidFill>
                <a:latin typeface="Consolas"/>
              </a:rPr>
              <a:t>Performance Analysis</a:t>
            </a:r>
          </a:p>
        </p:txBody>
      </p:sp>
      <p:sp>
        <p:nvSpPr>
          <p:cNvPr id="6" name="CasellaDiTesto 5">
            <a:extLst>
              <a:ext uri="{FF2B5EF4-FFF2-40B4-BE49-F238E27FC236}">
                <a16:creationId xmlns:a16="http://schemas.microsoft.com/office/drawing/2014/main" id="{D7ED5348-9FA6-5D44-791F-0E6A5E86C9DC}"/>
              </a:ext>
            </a:extLst>
          </p:cNvPr>
          <p:cNvSpPr txBox="1"/>
          <p:nvPr/>
        </p:nvSpPr>
        <p:spPr>
          <a:xfrm>
            <a:off x="657897" y="2882229"/>
            <a:ext cx="3908454" cy="2247424"/>
          </a:xfrm>
          <a:prstGeom prst="roundRect">
            <a:avLst/>
          </a:prstGeom>
          <a:noFill/>
          <a:ln w="28575" cap="flat" cmpd="sng" algn="ctr">
            <a:solidFill>
              <a:schemeClr val="accent2"/>
            </a:solidFill>
            <a:prstDash val="dash"/>
            <a:round/>
            <a:headEnd type="none" w="med" len="med"/>
            <a:tailEnd type="none" w="med" len="med"/>
          </a:ln>
          <a:effectLst>
            <a:reflection blurRad="6350" stA="25889" endPos="55000" dir="5400000" sy="-100000" algn="bl" rotWithShape="0"/>
          </a:effectLst>
        </p:spPr>
        <p:style>
          <a:lnRef idx="0">
            <a:scrgbClr r="0" g="0" b="0"/>
          </a:lnRef>
          <a:fillRef idx="0">
            <a:scrgbClr r="0" g="0" b="0"/>
          </a:fillRef>
          <a:effectRef idx="0">
            <a:scrgbClr r="0" g="0" b="0"/>
          </a:effectRef>
          <a:fontRef idx="minor">
            <a:schemeClr val="accent2"/>
          </a:fontRef>
        </p:style>
        <p:txBody>
          <a:bodyPr wrap="square" lIns="91440" tIns="45720" rIns="91440" bIns="45720" rtlCol="0" anchor="t">
            <a:spAutoFit/>
          </a:bodyPr>
          <a:lstStyle/>
          <a:p>
            <a:pPr marL="285750" indent="-285750" algn="ctr">
              <a:buClr>
                <a:schemeClr val="accent1"/>
              </a:buClr>
              <a:buFont typeface="Arial" panose="020B0604020202020204" pitchFamily="34" charset="0"/>
              <a:buChar char="•"/>
            </a:pPr>
            <a:r>
              <a:rPr lang="en-GB" sz="1800">
                <a:solidFill>
                  <a:schemeClr val="accent6"/>
                </a:solidFill>
                <a:latin typeface="Consolas"/>
              </a:rPr>
              <a:t>Classes based on the</a:t>
            </a:r>
            <a:endParaRPr lang="en-GB" sz="1800">
              <a:solidFill>
                <a:schemeClr val="accent6"/>
              </a:solidFill>
              <a:latin typeface="Consolas" panose="020B0609020204030204" pitchFamily="49" charset="0"/>
            </a:endParaRPr>
          </a:p>
          <a:p>
            <a:pPr algn="ctr">
              <a:buClr>
                <a:schemeClr val="accent1"/>
              </a:buClr>
            </a:pPr>
            <a:r>
              <a:rPr lang="en-GB" sz="1800">
                <a:solidFill>
                  <a:schemeClr val="accent6"/>
                </a:solidFill>
                <a:latin typeface="Consolas"/>
              </a:rPr>
              <a:t>Disease Influence indexes</a:t>
            </a:r>
            <a:endParaRPr lang="en-GB" sz="1800" b="0" i="0">
              <a:solidFill>
                <a:schemeClr val="accent6"/>
              </a:solidFill>
              <a:effectLst/>
              <a:latin typeface="Consolas" panose="020B0609020204030204" pitchFamily="49" charset="0"/>
            </a:endParaRPr>
          </a:p>
          <a:p>
            <a:pPr marL="285750" indent="-285750" algn="ctr">
              <a:buClr>
                <a:schemeClr val="accent1"/>
              </a:buClr>
              <a:buFont typeface="Arial" panose="020B0604020202020204" pitchFamily="34" charset="0"/>
              <a:buChar char="•"/>
            </a:pPr>
            <a:endParaRPr lang="en-GB" sz="1800">
              <a:solidFill>
                <a:schemeClr val="accent6"/>
              </a:solidFill>
              <a:latin typeface="Consolas" panose="020B0609020204030204" pitchFamily="49" charset="0"/>
            </a:endParaRPr>
          </a:p>
          <a:p>
            <a:pPr marL="285750" indent="-285750" algn="ctr">
              <a:buClr>
                <a:schemeClr val="accent1"/>
              </a:buClr>
              <a:buFont typeface="Arial" panose="020B0604020202020204" pitchFamily="34" charset="0"/>
              <a:buChar char="•"/>
            </a:pPr>
            <a:r>
              <a:rPr lang="en-GB" sz="1800">
                <a:solidFill>
                  <a:schemeClr val="accent6"/>
                </a:solidFill>
                <a:latin typeface="Consolas"/>
              </a:rPr>
              <a:t>Diseases with low</a:t>
            </a:r>
            <a:endParaRPr lang="en-GB" sz="1800">
              <a:solidFill>
                <a:schemeClr val="accent6"/>
              </a:solidFill>
            </a:endParaRPr>
          </a:p>
          <a:p>
            <a:pPr algn="ctr">
              <a:buClr>
                <a:schemeClr val="accent1"/>
              </a:buClr>
            </a:pPr>
            <a:r>
              <a:rPr lang="en-GB" sz="1800">
                <a:solidFill>
                  <a:schemeClr val="accent6"/>
                </a:solidFill>
                <a:latin typeface="Consolas"/>
              </a:rPr>
              <a:t> diagnostic accuracy</a:t>
            </a:r>
            <a:endParaRPr lang="en-GB" sz="1800">
              <a:solidFill>
                <a:schemeClr val="accent6"/>
              </a:solidFill>
            </a:endParaRPr>
          </a:p>
          <a:p>
            <a:pPr marL="285750" indent="-285750" algn="ctr">
              <a:buClr>
                <a:schemeClr val="accent1"/>
              </a:buClr>
              <a:buFont typeface="Arial" panose="020B0604020202020204" pitchFamily="34" charset="0"/>
              <a:buChar char="•"/>
            </a:pPr>
            <a:endParaRPr lang="en-GB" sz="1800">
              <a:solidFill>
                <a:schemeClr val="accent6"/>
              </a:solidFill>
              <a:latin typeface="Consolas"/>
            </a:endParaRPr>
          </a:p>
          <a:p>
            <a:pPr marL="285750" indent="-285750" algn="ctr">
              <a:buClr>
                <a:schemeClr val="accent1"/>
              </a:buClr>
              <a:buFont typeface="Arial" panose="020B0604020202020204" pitchFamily="34" charset="0"/>
              <a:buChar char="•"/>
            </a:pPr>
            <a:r>
              <a:rPr lang="en-GB" sz="1800">
                <a:solidFill>
                  <a:schemeClr val="accent6"/>
                </a:solidFill>
                <a:latin typeface="Consolas"/>
              </a:rPr>
              <a:t>Most impactful symptoms</a:t>
            </a:r>
            <a:endParaRPr lang="en-GB" sz="1800">
              <a:solidFill>
                <a:schemeClr val="accent6"/>
              </a:solidFill>
              <a:latin typeface="Consolas" panose="020B0609020204030204" pitchFamily="49" charset="0"/>
            </a:endParaRPr>
          </a:p>
        </p:txBody>
      </p:sp>
    </p:spTree>
    <p:extLst>
      <p:ext uri="{BB962C8B-B14F-4D97-AF65-F5344CB8AC3E}">
        <p14:creationId xmlns:p14="http://schemas.microsoft.com/office/powerpoint/2010/main" val="22322282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a:extLst>
              <a:ext uri="{FF2B5EF4-FFF2-40B4-BE49-F238E27FC236}">
                <a16:creationId xmlns:a16="http://schemas.microsoft.com/office/drawing/2014/main" id="{7DD2A6B6-3150-3EAD-FB65-C07A65EBF8ED}"/>
              </a:ext>
            </a:extLst>
          </p:cNvPr>
          <p:cNvPicPr>
            <a:picLocks noChangeAspect="1"/>
          </p:cNvPicPr>
          <p:nvPr/>
        </p:nvPicPr>
        <p:blipFill rotWithShape="1">
          <a:blip r:embed="rId3"/>
          <a:srcRect l="-1014" r="-1014" b="-2295"/>
          <a:stretch/>
        </p:blipFill>
        <p:spPr>
          <a:xfrm>
            <a:off x="5170945" y="2075936"/>
            <a:ext cx="6303253" cy="3247695"/>
          </a:xfrm>
          <a:prstGeom prst="roundRect">
            <a:avLst>
              <a:gd name="adj" fmla="val 8594"/>
            </a:avLst>
          </a:prstGeom>
          <a:solidFill>
            <a:srgbClr val="FFFFFF">
              <a:shade val="85000"/>
            </a:srgbClr>
          </a:solidFill>
          <a:ln>
            <a:noFill/>
          </a:ln>
          <a:effectLst>
            <a:reflection blurRad="12700" stA="28057" endPos="40548" dist="5000" dir="5400000" sy="-100000" algn="bl" rotWithShape="0"/>
          </a:effectLst>
        </p:spPr>
      </p:pic>
      <p:sp>
        <p:nvSpPr>
          <p:cNvPr id="4" name="Rettangolo con angoli arrotondati 3">
            <a:extLst>
              <a:ext uri="{FF2B5EF4-FFF2-40B4-BE49-F238E27FC236}">
                <a16:creationId xmlns:a16="http://schemas.microsoft.com/office/drawing/2014/main" id="{A1CCA9EC-B610-5212-58C3-75B1917A30CE}"/>
              </a:ext>
            </a:extLst>
          </p:cNvPr>
          <p:cNvSpPr/>
          <p:nvPr/>
        </p:nvSpPr>
        <p:spPr>
          <a:xfrm>
            <a:off x="2121049" y="356560"/>
            <a:ext cx="7949901" cy="663726"/>
          </a:xfrm>
          <a:prstGeom prst="roundRect">
            <a:avLst/>
          </a:prstGeom>
          <a:noFill/>
          <a:ln>
            <a:noFill/>
          </a:ln>
          <a:effectLst>
            <a:reflection stA="16737" endPos="0" dist="50800" dir="5400000" sy="-100000" algn="bl" rotWithShape="0"/>
          </a:effectLst>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4" name="CasellaDiTesto 13">
            <a:extLst>
              <a:ext uri="{FF2B5EF4-FFF2-40B4-BE49-F238E27FC236}">
                <a16:creationId xmlns:a16="http://schemas.microsoft.com/office/drawing/2014/main" id="{6AA729A6-7B80-75E7-8AF2-2944B5C811D6}"/>
              </a:ext>
            </a:extLst>
          </p:cNvPr>
          <p:cNvSpPr txBox="1"/>
          <p:nvPr/>
        </p:nvSpPr>
        <p:spPr>
          <a:xfrm>
            <a:off x="1571363" y="578614"/>
            <a:ext cx="9049272" cy="646331"/>
          </a:xfrm>
          <a:prstGeom prst="rect">
            <a:avLst/>
          </a:prstGeom>
          <a:noFill/>
          <a:effectLst>
            <a:reflection endPos="0" dist="50800" dir="5400000" sy="-100000" algn="bl" rotWithShape="0"/>
          </a:effectLst>
        </p:spPr>
        <p:txBody>
          <a:bodyPr wrap="none" rtlCol="0">
            <a:spAutoFit/>
          </a:bodyPr>
          <a:lstStyle/>
          <a:p>
            <a:r>
              <a:rPr lang="en-US" sz="3600" b="1">
                <a:solidFill>
                  <a:schemeClr val="accent1"/>
                </a:solidFill>
                <a:latin typeface="Consolas" panose="020B0609020204030204" pitchFamily="49" charset="0"/>
                <a:cs typeface="Consolas" panose="020B0609020204030204" pitchFamily="49" charset="0"/>
                <a:sym typeface="Archivo ExtraBold"/>
              </a:rPr>
              <a:t>Final Results - Best Model Analysis</a:t>
            </a:r>
            <a:endParaRPr lang="en-US" sz="2000" b="1"/>
          </a:p>
        </p:txBody>
      </p:sp>
      <p:sp>
        <p:nvSpPr>
          <p:cNvPr id="15" name="CasellaDiTesto 14">
            <a:extLst>
              <a:ext uri="{FF2B5EF4-FFF2-40B4-BE49-F238E27FC236}">
                <a16:creationId xmlns:a16="http://schemas.microsoft.com/office/drawing/2014/main" id="{17344D3C-A4CE-9B76-CB6F-57860BBE20C6}"/>
              </a:ext>
            </a:extLst>
          </p:cNvPr>
          <p:cNvSpPr txBox="1"/>
          <p:nvPr/>
        </p:nvSpPr>
        <p:spPr>
          <a:xfrm>
            <a:off x="717802" y="2556948"/>
            <a:ext cx="3908454" cy="510778"/>
          </a:xfrm>
          <a:prstGeom prst="roundRect">
            <a:avLst/>
          </a:prstGeom>
          <a:noFill/>
          <a:ln w="28575" cap="flat" cmpd="sng" algn="ctr">
            <a:solidFill>
              <a:schemeClr val="accent2"/>
            </a:solidFill>
            <a:prstDash val="dash"/>
            <a:round/>
            <a:headEnd type="none" w="med" len="med"/>
            <a:tailEnd type="none" w="med" len="med"/>
          </a:ln>
          <a:effectLst>
            <a:reflection stA="17180" endPos="0" dist="50800" dir="5400000" sy="-100000" algn="bl" rotWithShape="0"/>
          </a:effectLst>
        </p:spPr>
        <p:style>
          <a:lnRef idx="0">
            <a:scrgbClr r="0" g="0" b="0"/>
          </a:lnRef>
          <a:fillRef idx="0">
            <a:scrgbClr r="0" g="0" b="0"/>
          </a:fillRef>
          <a:effectRef idx="0">
            <a:scrgbClr r="0" g="0" b="0"/>
          </a:effectRef>
          <a:fontRef idx="minor">
            <a:schemeClr val="accent2"/>
          </a:fontRef>
        </p:style>
        <p:txBody>
          <a:bodyPr wrap="square" lIns="91440" tIns="45720" rIns="91440" bIns="45720" rtlCol="0" anchor="t">
            <a:spAutoFit/>
          </a:bodyPr>
          <a:lstStyle/>
          <a:p>
            <a:pPr algn="ctr">
              <a:buClr>
                <a:schemeClr val="accent1"/>
              </a:buClr>
            </a:pPr>
            <a:r>
              <a:rPr lang="en-US" sz="2400" b="1">
                <a:solidFill>
                  <a:schemeClr val="accent6"/>
                </a:solidFill>
                <a:latin typeface="Consolas"/>
              </a:rPr>
              <a:t>Performance Analysis</a:t>
            </a:r>
          </a:p>
        </p:txBody>
      </p:sp>
      <p:sp>
        <p:nvSpPr>
          <p:cNvPr id="6" name="CasellaDiTesto 5">
            <a:extLst>
              <a:ext uri="{FF2B5EF4-FFF2-40B4-BE49-F238E27FC236}">
                <a16:creationId xmlns:a16="http://schemas.microsoft.com/office/drawing/2014/main" id="{D7ED5348-9FA6-5D44-791F-0E6A5E86C9DC}"/>
              </a:ext>
            </a:extLst>
          </p:cNvPr>
          <p:cNvSpPr txBox="1"/>
          <p:nvPr/>
        </p:nvSpPr>
        <p:spPr>
          <a:xfrm>
            <a:off x="717802" y="3363241"/>
            <a:ext cx="3908454" cy="408623"/>
          </a:xfrm>
          <a:prstGeom prst="roundRect">
            <a:avLst/>
          </a:prstGeom>
          <a:noFill/>
          <a:ln w="28575" cap="flat" cmpd="sng" algn="ctr">
            <a:solidFill>
              <a:schemeClr val="accent2"/>
            </a:solidFill>
            <a:prstDash val="dash"/>
            <a:round/>
            <a:headEnd type="none" w="med" len="med"/>
            <a:tailEnd type="none" w="med" len="med"/>
          </a:ln>
          <a:effectLst>
            <a:reflection blurRad="6350" stA="25889" endPos="55000" dir="5400000" sy="-100000" algn="bl" rotWithShape="0"/>
          </a:effectLst>
        </p:spPr>
        <p:style>
          <a:lnRef idx="0">
            <a:scrgbClr r="0" g="0" b="0"/>
          </a:lnRef>
          <a:fillRef idx="0">
            <a:scrgbClr r="0" g="0" b="0"/>
          </a:fillRef>
          <a:effectRef idx="0">
            <a:scrgbClr r="0" g="0" b="0"/>
          </a:effectRef>
          <a:fontRef idx="minor">
            <a:schemeClr val="accent2"/>
          </a:fontRef>
        </p:style>
        <p:txBody>
          <a:bodyPr wrap="square" lIns="91440" tIns="45720" rIns="91440" bIns="45720" rtlCol="0" anchor="t">
            <a:spAutoFit/>
          </a:bodyPr>
          <a:lstStyle/>
          <a:p>
            <a:pPr marL="285750" indent="-285750" algn="ctr">
              <a:buClr>
                <a:schemeClr val="accent1"/>
              </a:buClr>
              <a:buFont typeface="Arial" panose="020B0604020202020204" pitchFamily="34" charset="0"/>
              <a:buChar char="•"/>
            </a:pPr>
            <a:r>
              <a:rPr lang="it-IT" sz="1800" err="1">
                <a:solidFill>
                  <a:schemeClr val="accent6"/>
                </a:solidFill>
                <a:latin typeface="Consolas"/>
              </a:rPr>
              <a:t>Symptoms</a:t>
            </a:r>
            <a:r>
              <a:rPr lang="it-IT" sz="1800">
                <a:solidFill>
                  <a:schemeClr val="accent6"/>
                </a:solidFill>
                <a:latin typeface="Consolas"/>
              </a:rPr>
              <a:t> </a:t>
            </a:r>
            <a:r>
              <a:rPr lang="it-IT" sz="1800" err="1">
                <a:solidFill>
                  <a:schemeClr val="accent6"/>
                </a:solidFill>
                <a:latin typeface="Consolas"/>
              </a:rPr>
              <a:t>overlap</a:t>
            </a:r>
            <a:endParaRPr lang="it-IT" sz="1800" err="1">
              <a:solidFill>
                <a:schemeClr val="accent6"/>
              </a:solidFill>
              <a:latin typeface="Consolas" panose="020B0609020204030204" pitchFamily="49" charset="0"/>
            </a:endParaRPr>
          </a:p>
        </p:txBody>
      </p:sp>
    </p:spTree>
    <p:extLst>
      <p:ext uri="{BB962C8B-B14F-4D97-AF65-F5344CB8AC3E}">
        <p14:creationId xmlns:p14="http://schemas.microsoft.com/office/powerpoint/2010/main" val="4184605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AA5799-2AD3-D19C-DA42-4C88727938EB}"/>
            </a:ext>
          </a:extLst>
        </p:cNvPr>
        <p:cNvGrpSpPr/>
        <p:nvPr/>
      </p:nvGrpSpPr>
      <p:grpSpPr>
        <a:xfrm>
          <a:off x="0" y="0"/>
          <a:ext cx="0" cy="0"/>
          <a:chOff x="0" y="0"/>
          <a:chExt cx="0" cy="0"/>
        </a:xfrm>
      </p:grpSpPr>
      <p:sp>
        <p:nvSpPr>
          <p:cNvPr id="26" name="CasellaDiTesto 25">
            <a:extLst>
              <a:ext uri="{FF2B5EF4-FFF2-40B4-BE49-F238E27FC236}">
                <a16:creationId xmlns:a16="http://schemas.microsoft.com/office/drawing/2014/main" id="{95C16E8B-EDBD-A34F-7E28-3270A74AB8C5}"/>
              </a:ext>
            </a:extLst>
          </p:cNvPr>
          <p:cNvSpPr txBox="1"/>
          <p:nvPr/>
        </p:nvSpPr>
        <p:spPr>
          <a:xfrm>
            <a:off x="481175" y="2248813"/>
            <a:ext cx="4517289" cy="369332"/>
          </a:xfrm>
          <a:prstGeom prst="rect">
            <a:avLst/>
          </a:prstGeom>
          <a:noFill/>
        </p:spPr>
        <p:txBody>
          <a:bodyPr wrap="square" rtlCol="0">
            <a:spAutoFit/>
          </a:bodyPr>
          <a:lstStyle/>
          <a:p>
            <a:pPr lvl="4">
              <a:buClr>
                <a:schemeClr val="accent6"/>
              </a:buClr>
            </a:pPr>
            <a:r>
              <a:rPr lang="en-US" sz="1800">
                <a:solidFill>
                  <a:schemeClr val="accent1"/>
                </a:solidFill>
                <a:latin typeface="Archivo ExtraBold"/>
                <a:sym typeface="Archivo ExtraBold"/>
              </a:rPr>
              <a:t>	</a:t>
            </a:r>
            <a:endParaRPr lang="en-US" sz="2400">
              <a:solidFill>
                <a:schemeClr val="accent1"/>
              </a:solidFill>
              <a:latin typeface="Archivo ExtraBold"/>
              <a:sym typeface="Archivo ExtraBold"/>
            </a:endParaRPr>
          </a:p>
        </p:txBody>
      </p:sp>
      <p:sp>
        <p:nvSpPr>
          <p:cNvPr id="3" name="CasellaDiTesto 2">
            <a:extLst>
              <a:ext uri="{FF2B5EF4-FFF2-40B4-BE49-F238E27FC236}">
                <a16:creationId xmlns:a16="http://schemas.microsoft.com/office/drawing/2014/main" id="{087C749A-2C2C-FAD4-789E-C5C940CC1AAC}"/>
              </a:ext>
            </a:extLst>
          </p:cNvPr>
          <p:cNvSpPr txBox="1"/>
          <p:nvPr/>
        </p:nvSpPr>
        <p:spPr>
          <a:xfrm>
            <a:off x="1400402" y="1397516"/>
            <a:ext cx="4117958" cy="1430179"/>
          </a:xfrm>
          <a:prstGeom prst="roundRect">
            <a:avLst/>
          </a:prstGeom>
          <a:noFill/>
          <a:ln w="28575" cap="flat" cmpd="sng" algn="ctr">
            <a:solidFill>
              <a:schemeClr val="accent2"/>
            </a:solidFill>
            <a:prstDash val="dash"/>
            <a:round/>
            <a:headEnd type="none" w="med" len="med"/>
            <a:tailEnd type="none" w="med" len="med"/>
          </a:ln>
          <a:effectLst>
            <a:reflection stA="4684" endPos="65000" dist="50800" dir="5400000" sy="-100000" algn="bl" rotWithShape="0"/>
          </a:effectLst>
        </p:spPr>
        <p:style>
          <a:lnRef idx="0">
            <a:scrgbClr r="0" g="0" b="0"/>
          </a:lnRef>
          <a:fillRef idx="0">
            <a:scrgbClr r="0" g="0" b="0"/>
          </a:fillRef>
          <a:effectRef idx="0">
            <a:scrgbClr r="0" g="0" b="0"/>
          </a:effectRef>
          <a:fontRef idx="minor">
            <a:schemeClr val="accent2"/>
          </a:fontRef>
        </p:style>
        <p:txBody>
          <a:bodyPr wrap="square" lIns="91440" tIns="45720" rIns="91440" bIns="45720" rtlCol="0" anchor="t">
            <a:spAutoFit/>
          </a:bodyPr>
          <a:lstStyle/>
          <a:p>
            <a:pPr>
              <a:buClr>
                <a:schemeClr val="accent6"/>
              </a:buClr>
            </a:pPr>
            <a:endParaRPr lang="en-US" sz="1600">
              <a:solidFill>
                <a:schemeClr val="accent1"/>
              </a:solidFill>
              <a:latin typeface="Consolas" panose="020B0609020204030204" pitchFamily="49" charset="0"/>
              <a:cs typeface="Consolas" panose="020B0609020204030204" pitchFamily="49" charset="0"/>
              <a:sym typeface="Archivo ExtraBold"/>
            </a:endParaRPr>
          </a:p>
          <a:p>
            <a:pPr marL="342900" lvl="3" indent="-342900">
              <a:buClr>
                <a:schemeClr val="accent6"/>
              </a:buClr>
              <a:buFont typeface="Arial" panose="020B0604020202020204" pitchFamily="34" charset="0"/>
              <a:buChar char="•"/>
            </a:pPr>
            <a:r>
              <a:rPr lang="en-US" sz="1600">
                <a:solidFill>
                  <a:schemeClr val="accent1"/>
                </a:solidFill>
                <a:latin typeface="Consolas"/>
                <a:cs typeface="Consolas" panose="020B0609020204030204" pitchFamily="49" charset="0"/>
                <a:sym typeface="Archivo ExtraBold"/>
              </a:rPr>
              <a:t>Division based on SI indexes</a:t>
            </a:r>
            <a:endParaRPr lang="en-US" sz="1600">
              <a:solidFill>
                <a:schemeClr val="accent1"/>
              </a:solidFill>
              <a:latin typeface="Consolas"/>
              <a:cs typeface="Consolas" panose="020B0609020204030204" pitchFamily="49" charset="0"/>
            </a:endParaRPr>
          </a:p>
          <a:p>
            <a:pPr marL="342900" indent="-342900">
              <a:buClr>
                <a:schemeClr val="accent6"/>
              </a:buClr>
              <a:buFont typeface="Arial" panose="020B0604020202020204" pitchFamily="34" charset="0"/>
              <a:buChar char="•"/>
            </a:pPr>
            <a:endParaRPr lang="it-IT" sz="1600" b="0" i="1">
              <a:solidFill>
                <a:schemeClr val="accent1"/>
              </a:solidFill>
              <a:latin typeface="Consolas" panose="020B0609020204030204" pitchFamily="49" charset="0"/>
              <a:cs typeface="Consolas" panose="020B0609020204030204" pitchFamily="49" charset="0"/>
              <a:sym typeface="Archivo ExtraBold"/>
            </a:endParaRPr>
          </a:p>
          <a:p>
            <a:pPr marL="342900" indent="-342900">
              <a:buClr>
                <a:schemeClr val="accent6"/>
              </a:buClr>
              <a:buFont typeface="Arial" panose="020B0604020202020204" pitchFamily="34" charset="0"/>
              <a:buChar char="•"/>
            </a:pPr>
            <a:r>
              <a:rPr lang="en-US" sz="1600">
                <a:solidFill>
                  <a:schemeClr val="accent1"/>
                </a:solidFill>
                <a:latin typeface="Consolas"/>
                <a:cs typeface="Consolas" panose="020B0609020204030204" pitchFamily="49" charset="0"/>
              </a:rPr>
              <a:t>Complexity-Accuracy tradeoff</a:t>
            </a:r>
            <a:endParaRPr lang="en-US" sz="1600" b="0">
              <a:solidFill>
                <a:schemeClr val="accent1"/>
              </a:solidFill>
              <a:latin typeface="Consolas" panose="020B0609020204030204" pitchFamily="49" charset="0"/>
              <a:cs typeface="Consolas" panose="020B0609020204030204" pitchFamily="49" charset="0"/>
            </a:endParaRPr>
          </a:p>
          <a:p>
            <a:pPr marL="285750" indent="-285750">
              <a:buClr>
                <a:schemeClr val="accent1"/>
              </a:buClr>
              <a:buFont typeface="Arial" panose="020B0604020202020204" pitchFamily="34" charset="0"/>
              <a:buChar char="•"/>
            </a:pPr>
            <a:endParaRPr lang="en-GB">
              <a:solidFill>
                <a:schemeClr val="accent6"/>
              </a:solidFill>
            </a:endParaRPr>
          </a:p>
        </p:txBody>
      </p:sp>
      <p:pic>
        <p:nvPicPr>
          <p:cNvPr id="4" name="Immagine 3" descr="Immagine che contiene testo, schermata, diagramma, Diagramma&#10;&#10;Descrizione generata automaticamente">
            <a:extLst>
              <a:ext uri="{FF2B5EF4-FFF2-40B4-BE49-F238E27FC236}">
                <a16:creationId xmlns:a16="http://schemas.microsoft.com/office/drawing/2014/main" id="{7105918D-A9B2-4FF0-7983-3ECE91EE695D}"/>
              </a:ext>
            </a:extLst>
          </p:cNvPr>
          <p:cNvPicPr>
            <a:picLocks noChangeAspect="1"/>
          </p:cNvPicPr>
          <p:nvPr/>
        </p:nvPicPr>
        <p:blipFill rotWithShape="1">
          <a:blip r:embed="rId3"/>
          <a:srcRect l="721" r="-686"/>
          <a:stretch/>
        </p:blipFill>
        <p:spPr>
          <a:xfrm>
            <a:off x="788261" y="3361641"/>
            <a:ext cx="5347928" cy="2945504"/>
          </a:xfrm>
          <a:prstGeom prst="roundRect">
            <a:avLst>
              <a:gd name="adj" fmla="val 8594"/>
            </a:avLst>
          </a:prstGeom>
          <a:solidFill>
            <a:srgbClr val="FFFFFF">
              <a:shade val="85000"/>
            </a:srgbClr>
          </a:solidFill>
          <a:ln>
            <a:noFill/>
          </a:ln>
          <a:effectLst>
            <a:reflection blurRad="12700" stA="26000" endPos="28000" dist="5000" dir="5400000" sy="-100000" algn="bl" rotWithShape="0"/>
          </a:effectLst>
        </p:spPr>
      </p:pic>
      <p:pic>
        <p:nvPicPr>
          <p:cNvPr id="8" name="Immagine 7" descr="Immagine che contiene testo, schermata, Carattere, numero&#10;&#10;Descrizione generata automaticamente">
            <a:extLst>
              <a:ext uri="{FF2B5EF4-FFF2-40B4-BE49-F238E27FC236}">
                <a16:creationId xmlns:a16="http://schemas.microsoft.com/office/drawing/2014/main" id="{4C0BBAA6-8DAE-DDD1-0E2C-5BF05CE5B536}"/>
              </a:ext>
            </a:extLst>
          </p:cNvPr>
          <p:cNvPicPr>
            <a:picLocks noChangeAspect="1"/>
          </p:cNvPicPr>
          <p:nvPr/>
        </p:nvPicPr>
        <p:blipFill rotWithShape="1">
          <a:blip r:embed="rId4"/>
          <a:srcRect l="1087" r="-1087"/>
          <a:stretch/>
        </p:blipFill>
        <p:spPr>
          <a:xfrm>
            <a:off x="6353415" y="3363342"/>
            <a:ext cx="4438325" cy="2943803"/>
          </a:xfrm>
          <a:prstGeom prst="roundRect">
            <a:avLst>
              <a:gd name="adj" fmla="val 8594"/>
            </a:avLst>
          </a:prstGeom>
          <a:solidFill>
            <a:srgbClr val="FFFFFF">
              <a:shade val="85000"/>
            </a:srgbClr>
          </a:solidFill>
          <a:ln>
            <a:noFill/>
          </a:ln>
          <a:effectLst>
            <a:reflection blurRad="12700" stA="26000" endPos="28000" dist="5000" dir="5400000" sy="-100000" algn="bl" rotWithShape="0"/>
          </a:effectLst>
        </p:spPr>
      </p:pic>
      <p:sp>
        <p:nvSpPr>
          <p:cNvPr id="2" name="CasellaDiTesto 1">
            <a:extLst>
              <a:ext uri="{FF2B5EF4-FFF2-40B4-BE49-F238E27FC236}">
                <a16:creationId xmlns:a16="http://schemas.microsoft.com/office/drawing/2014/main" id="{C6175BC5-5B2C-EA8B-F7F2-48CE359C24CD}"/>
              </a:ext>
            </a:extLst>
          </p:cNvPr>
          <p:cNvSpPr txBox="1"/>
          <p:nvPr/>
        </p:nvSpPr>
        <p:spPr>
          <a:xfrm>
            <a:off x="6513598" y="1312386"/>
            <a:ext cx="4117958" cy="1872853"/>
          </a:xfrm>
          <a:prstGeom prst="roundRect">
            <a:avLst/>
          </a:prstGeom>
          <a:noFill/>
          <a:ln w="28575" cap="flat" cmpd="sng" algn="ctr">
            <a:solidFill>
              <a:schemeClr val="accent2"/>
            </a:solidFill>
            <a:prstDash val="dash"/>
            <a:round/>
            <a:headEnd type="none" w="med" len="med"/>
            <a:tailEnd type="none" w="med" len="med"/>
          </a:ln>
          <a:effectLst>
            <a:reflection stA="4684" endPos="65000" dist="50800" dir="5400000" sy="-100000" algn="bl" rotWithShape="0"/>
          </a:effectLst>
        </p:spPr>
        <p:style>
          <a:lnRef idx="0">
            <a:scrgbClr r="0" g="0" b="0"/>
          </a:lnRef>
          <a:fillRef idx="0">
            <a:scrgbClr r="0" g="0" b="0"/>
          </a:fillRef>
          <a:effectRef idx="0">
            <a:scrgbClr r="0" g="0" b="0"/>
          </a:effectRef>
          <a:fontRef idx="minor">
            <a:schemeClr val="accent2"/>
          </a:fontRef>
        </p:style>
        <p:txBody>
          <a:bodyPr wrap="square" lIns="91440" tIns="45720" rIns="91440" bIns="45720" rtlCol="0" anchor="t">
            <a:spAutoFit/>
          </a:bodyPr>
          <a:lstStyle/>
          <a:p>
            <a:pPr algn="ctr">
              <a:buClr>
                <a:schemeClr val="accent6"/>
              </a:buClr>
            </a:pPr>
            <a:r>
              <a:rPr lang="en-US" sz="2400" b="1">
                <a:solidFill>
                  <a:schemeClr val="accent1"/>
                </a:solidFill>
                <a:latin typeface="Consolas" panose="020B0609020204030204" pitchFamily="49" charset="0"/>
                <a:cs typeface="Consolas" panose="020B0609020204030204" pitchFamily="49" charset="0"/>
                <a:sym typeface="Archivo ExtraBold"/>
              </a:rPr>
              <a:t>GOAL 2</a:t>
            </a:r>
          </a:p>
          <a:p>
            <a:pPr>
              <a:buClr>
                <a:schemeClr val="accent6"/>
              </a:buClr>
            </a:pPr>
            <a:endParaRPr lang="en-US" sz="1600">
              <a:solidFill>
                <a:schemeClr val="accent1"/>
              </a:solidFill>
              <a:latin typeface="Consolas" panose="020B0609020204030204" pitchFamily="49" charset="0"/>
              <a:cs typeface="Consolas" panose="020B0609020204030204" pitchFamily="49" charset="0"/>
              <a:sym typeface="Archivo ExtraBold"/>
            </a:endParaRPr>
          </a:p>
          <a:p>
            <a:pPr marL="342900" lvl="3" indent="-342900">
              <a:buClr>
                <a:schemeClr val="accent6"/>
              </a:buClr>
              <a:buFont typeface="Arial" panose="020B0604020202020204" pitchFamily="34" charset="0"/>
              <a:buChar char="•"/>
            </a:pPr>
            <a:r>
              <a:rPr lang="en-US" sz="1600">
                <a:solidFill>
                  <a:schemeClr val="accent1"/>
                </a:solidFill>
                <a:latin typeface="Consolas"/>
                <a:cs typeface="Consolas" panose="020B0609020204030204" pitchFamily="49" charset="0"/>
                <a:sym typeface="Archivo ExtraBold"/>
              </a:rPr>
              <a:t>Results on the full dataset:</a:t>
            </a:r>
            <a:endParaRPr lang="en-US" sz="1600">
              <a:solidFill>
                <a:schemeClr val="accent1"/>
              </a:solidFill>
              <a:latin typeface="Consolas"/>
              <a:cs typeface="Consolas" panose="020B0609020204030204" pitchFamily="49" charset="0"/>
            </a:endParaRPr>
          </a:p>
          <a:p>
            <a:pPr lvl="3">
              <a:buClr>
                <a:schemeClr val="accent6"/>
              </a:buClr>
            </a:pPr>
            <a:r>
              <a:rPr lang="en-US" sz="1600">
                <a:solidFill>
                  <a:schemeClr val="accent1"/>
                </a:solidFill>
                <a:latin typeface="Consolas"/>
                <a:cs typeface="Consolas" panose="020B0609020204030204" pitchFamily="49" charset="0"/>
              </a:rPr>
              <a:t>   metrics comparison</a:t>
            </a:r>
          </a:p>
          <a:p>
            <a:pPr marL="342900" indent="-342900">
              <a:buClr>
                <a:schemeClr val="accent6"/>
              </a:buClr>
              <a:buFont typeface="Arial" panose="020B0604020202020204" pitchFamily="34" charset="0"/>
              <a:buChar char="•"/>
            </a:pPr>
            <a:endParaRPr lang="it-IT" sz="1600" b="0" i="1">
              <a:solidFill>
                <a:schemeClr val="accent1"/>
              </a:solidFill>
              <a:latin typeface="Consolas" panose="020B0609020204030204" pitchFamily="49" charset="0"/>
              <a:cs typeface="Consolas" panose="020B0609020204030204" pitchFamily="49" charset="0"/>
              <a:sym typeface="Archivo ExtraBold"/>
            </a:endParaRPr>
          </a:p>
          <a:p>
            <a:pPr marL="342900" indent="-342900">
              <a:buClr>
                <a:schemeClr val="accent6"/>
              </a:buClr>
              <a:buFont typeface="Arial" panose="020B0604020202020204" pitchFamily="34" charset="0"/>
              <a:buChar char="•"/>
            </a:pPr>
            <a:r>
              <a:rPr lang="en-US" sz="1600">
                <a:solidFill>
                  <a:schemeClr val="accent1"/>
                </a:solidFill>
                <a:latin typeface="Consolas"/>
                <a:cs typeface="Consolas" panose="020B0609020204030204" pitchFamily="49" charset="0"/>
              </a:rPr>
              <a:t>Time reduction</a:t>
            </a:r>
            <a:endParaRPr lang="en-US" sz="1600" b="0">
              <a:solidFill>
                <a:schemeClr val="accent1"/>
              </a:solidFill>
              <a:latin typeface="Consolas" panose="020B0609020204030204" pitchFamily="49" charset="0"/>
              <a:cs typeface="Consolas" panose="020B0609020204030204" pitchFamily="49" charset="0"/>
            </a:endParaRPr>
          </a:p>
        </p:txBody>
      </p:sp>
      <p:sp>
        <p:nvSpPr>
          <p:cNvPr id="10" name="Rettangolo con angoli arrotondati 9">
            <a:extLst>
              <a:ext uri="{FF2B5EF4-FFF2-40B4-BE49-F238E27FC236}">
                <a16:creationId xmlns:a16="http://schemas.microsoft.com/office/drawing/2014/main" id="{74E2C8AF-6F99-954A-D575-23CDFB56AFCD}"/>
              </a:ext>
            </a:extLst>
          </p:cNvPr>
          <p:cNvSpPr/>
          <p:nvPr/>
        </p:nvSpPr>
        <p:spPr>
          <a:xfrm>
            <a:off x="1203769" y="362042"/>
            <a:ext cx="9497237" cy="663726"/>
          </a:xfrm>
          <a:prstGeom prst="roundRect">
            <a:avLst/>
          </a:prstGeom>
          <a:solidFill>
            <a:schemeClr val="accent2">
              <a:alpha val="50000"/>
            </a:schemeClr>
          </a:solidFill>
          <a:ln>
            <a:noFill/>
          </a:ln>
          <a:effectLst>
            <a:reflection stA="16737" endPos="0" dist="50800" dir="5400000" sy="-100000" algn="bl" rotWithShape="0"/>
          </a:effectLst>
        </p:spPr>
        <p:style>
          <a:lnRef idx="0">
            <a:scrgbClr r="0" g="0" b="0"/>
          </a:lnRef>
          <a:fillRef idx="0">
            <a:scrgbClr r="0" g="0" b="0"/>
          </a:fillRef>
          <a:effectRef idx="0">
            <a:scrgbClr r="0" g="0" b="0"/>
          </a:effectRef>
          <a:fontRef idx="minor">
            <a:schemeClr val="lt1"/>
          </a:fontRef>
        </p:style>
        <p:txBody>
          <a:bodyPr rtlCol="0" anchor="ctr"/>
          <a:lstStyle/>
          <a:p>
            <a:pPr algn="ctr"/>
            <a:r>
              <a:rPr lang="en-US" sz="3600" b="1">
                <a:solidFill>
                  <a:schemeClr val="accent1"/>
                </a:solidFill>
                <a:latin typeface="Consolas" panose="020B0609020204030204" pitchFamily="49" charset="0"/>
                <a:cs typeface="Consolas" panose="020B0609020204030204" pitchFamily="49" charset="0"/>
              </a:rPr>
              <a:t>Final Results - Complexity Reduction</a:t>
            </a:r>
          </a:p>
        </p:txBody>
      </p:sp>
    </p:spTree>
    <p:extLst>
      <p:ext uri="{BB962C8B-B14F-4D97-AF65-F5344CB8AC3E}">
        <p14:creationId xmlns:p14="http://schemas.microsoft.com/office/powerpoint/2010/main" val="7620725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olo 20">
            <a:extLst>
              <a:ext uri="{FF2B5EF4-FFF2-40B4-BE49-F238E27FC236}">
                <a16:creationId xmlns:a16="http://schemas.microsoft.com/office/drawing/2014/main" id="{BEB08FAE-FA71-4571-05C9-293B9A42C9BF}"/>
              </a:ext>
            </a:extLst>
          </p:cNvPr>
          <p:cNvSpPr>
            <a:spLocks noGrp="1"/>
          </p:cNvSpPr>
          <p:nvPr>
            <p:ph type="title" idx="8"/>
          </p:nvPr>
        </p:nvSpPr>
        <p:spPr>
          <a:xfrm>
            <a:off x="960000" y="372385"/>
            <a:ext cx="10272000" cy="763600"/>
          </a:xfrm>
        </p:spPr>
        <p:txBody>
          <a:bodyPr/>
          <a:lstStyle/>
          <a:p>
            <a:pPr algn="ctr"/>
            <a:r>
              <a:rPr lang="en-US" sz="4000" b="1">
                <a:latin typeface="Consolas" panose="020B0609020204030204" pitchFamily="49" charset="0"/>
                <a:cs typeface="Consolas" panose="020B0609020204030204" pitchFamily="49" charset="0"/>
              </a:rPr>
              <a:t>Our Objectives</a:t>
            </a:r>
            <a:endParaRPr lang="en-GB" sz="4000" b="1">
              <a:latin typeface="Consolas" panose="020B0609020204030204" pitchFamily="49" charset="0"/>
              <a:cs typeface="Consolas" panose="020B0609020204030204" pitchFamily="49" charset="0"/>
            </a:endParaRPr>
          </a:p>
        </p:txBody>
      </p:sp>
      <p:sp>
        <p:nvSpPr>
          <p:cNvPr id="26" name="CasellaDiTesto 25">
            <a:extLst>
              <a:ext uri="{FF2B5EF4-FFF2-40B4-BE49-F238E27FC236}">
                <a16:creationId xmlns:a16="http://schemas.microsoft.com/office/drawing/2014/main" id="{72DDA075-ED63-C819-036B-65C047C1E932}"/>
              </a:ext>
            </a:extLst>
          </p:cNvPr>
          <p:cNvSpPr txBox="1"/>
          <p:nvPr/>
        </p:nvSpPr>
        <p:spPr>
          <a:xfrm>
            <a:off x="481175" y="2248813"/>
            <a:ext cx="4517289" cy="369332"/>
          </a:xfrm>
          <a:prstGeom prst="rect">
            <a:avLst/>
          </a:prstGeom>
          <a:noFill/>
        </p:spPr>
        <p:txBody>
          <a:bodyPr wrap="square" rtlCol="0">
            <a:spAutoFit/>
          </a:bodyPr>
          <a:lstStyle/>
          <a:p>
            <a:pPr lvl="4">
              <a:buClr>
                <a:schemeClr val="accent6"/>
              </a:buClr>
            </a:pPr>
            <a:r>
              <a:rPr lang="en-US" sz="1800">
                <a:solidFill>
                  <a:schemeClr val="accent1"/>
                </a:solidFill>
                <a:latin typeface="Archivo ExtraBold"/>
                <a:sym typeface="Archivo ExtraBold"/>
              </a:rPr>
              <a:t>	</a:t>
            </a:r>
            <a:endParaRPr lang="en-US" sz="2400">
              <a:solidFill>
                <a:schemeClr val="accent1"/>
              </a:solidFill>
              <a:latin typeface="Archivo ExtraBold"/>
              <a:sym typeface="Archivo ExtraBold"/>
            </a:endParaRPr>
          </a:p>
        </p:txBody>
      </p:sp>
      <p:sp>
        <p:nvSpPr>
          <p:cNvPr id="3" name="CasellaDiTesto 2">
            <a:extLst>
              <a:ext uri="{FF2B5EF4-FFF2-40B4-BE49-F238E27FC236}">
                <a16:creationId xmlns:a16="http://schemas.microsoft.com/office/drawing/2014/main" id="{6E596B6B-56E5-5D19-F328-125F12281448}"/>
              </a:ext>
            </a:extLst>
          </p:cNvPr>
          <p:cNvSpPr txBox="1"/>
          <p:nvPr/>
        </p:nvSpPr>
        <p:spPr>
          <a:xfrm>
            <a:off x="1224501" y="1337274"/>
            <a:ext cx="4344009" cy="1804749"/>
          </a:xfrm>
          <a:prstGeom prst="roundRect">
            <a:avLst/>
          </a:prstGeom>
          <a:noFill/>
          <a:ln w="28575" cap="flat" cmpd="sng" algn="ctr">
            <a:solidFill>
              <a:schemeClr val="accent2"/>
            </a:solidFill>
            <a:prstDash val="dash"/>
            <a:round/>
            <a:headEnd type="none" w="med" len="med"/>
            <a:tailEnd type="none" w="med" len="med"/>
          </a:ln>
          <a:effectLst>
            <a:reflection stA="4684" endPos="65000" dist="50800" dir="5400000" sy="-100000" algn="bl" rotWithShape="0"/>
          </a:effectLst>
        </p:spPr>
        <p:style>
          <a:lnRef idx="0">
            <a:scrgbClr r="0" g="0" b="0"/>
          </a:lnRef>
          <a:fillRef idx="0">
            <a:scrgbClr r="0" g="0" b="0"/>
          </a:fillRef>
          <a:effectRef idx="0">
            <a:scrgbClr r="0" g="0" b="0"/>
          </a:effectRef>
          <a:fontRef idx="minor">
            <a:schemeClr val="accent2"/>
          </a:fontRef>
        </p:style>
        <p:txBody>
          <a:bodyPr wrap="square" rtlCol="0">
            <a:spAutoFit/>
          </a:bodyPr>
          <a:lstStyle/>
          <a:p>
            <a:pPr algn="ctr">
              <a:buClr>
                <a:schemeClr val="accent1"/>
              </a:buClr>
            </a:pPr>
            <a:r>
              <a:rPr lang="en-GB" sz="2000" b="1">
                <a:solidFill>
                  <a:schemeClr val="accent6"/>
                </a:solidFill>
                <a:latin typeface="Consolas" panose="020B0609020204030204" pitchFamily="49" charset="0"/>
                <a:cs typeface="Consolas" panose="020B0609020204030204" pitchFamily="49" charset="0"/>
              </a:rPr>
              <a:t>GOAL 1</a:t>
            </a:r>
          </a:p>
          <a:p>
            <a:pPr algn="ctr">
              <a:buClr>
                <a:schemeClr val="accent1"/>
              </a:buClr>
            </a:pPr>
            <a:endParaRPr lang="en-GB" sz="1600">
              <a:solidFill>
                <a:schemeClr val="accent6"/>
              </a:solidFill>
              <a:latin typeface="Consolas" panose="020B0609020204030204" pitchFamily="49" charset="0"/>
              <a:cs typeface="Consolas" panose="020B0609020204030204" pitchFamily="49" charset="0"/>
            </a:endParaRPr>
          </a:p>
          <a:p>
            <a:pPr algn="ctr">
              <a:buClr>
                <a:schemeClr val="accent1"/>
              </a:buClr>
            </a:pPr>
            <a:r>
              <a:rPr lang="en-GB" sz="1600">
                <a:solidFill>
                  <a:schemeClr val="accent6"/>
                </a:solidFill>
                <a:latin typeface="Consolas" panose="020B0609020204030204" pitchFamily="49" charset="0"/>
                <a:cs typeface="Consolas" panose="020B0609020204030204" pitchFamily="49" charset="0"/>
              </a:rPr>
              <a:t>Evaluate the effectiveness on diseases prediction models of new features extracted from a bipartite graph (symptoms – diseases)</a:t>
            </a:r>
          </a:p>
        </p:txBody>
      </p:sp>
      <p:sp>
        <p:nvSpPr>
          <p:cNvPr id="5" name="CasellaDiTesto 4">
            <a:extLst>
              <a:ext uri="{FF2B5EF4-FFF2-40B4-BE49-F238E27FC236}">
                <a16:creationId xmlns:a16="http://schemas.microsoft.com/office/drawing/2014/main" id="{5515F6C3-49A2-A41D-4DB7-B1A190E96B4D}"/>
              </a:ext>
            </a:extLst>
          </p:cNvPr>
          <p:cNvSpPr txBox="1"/>
          <p:nvPr/>
        </p:nvSpPr>
        <p:spPr>
          <a:xfrm>
            <a:off x="6352286" y="1337274"/>
            <a:ext cx="4344009" cy="1804749"/>
          </a:xfrm>
          <a:prstGeom prst="roundRect">
            <a:avLst/>
          </a:prstGeom>
          <a:noFill/>
          <a:ln w="28575" cap="flat" cmpd="sng" algn="ctr">
            <a:solidFill>
              <a:schemeClr val="accent2"/>
            </a:solidFill>
            <a:prstDash val="dash"/>
            <a:round/>
            <a:headEnd type="none" w="med" len="med"/>
            <a:tailEnd type="none" w="med" len="med"/>
          </a:ln>
          <a:effectLst>
            <a:reflection stA="4684" endPos="65000" dist="50800" dir="5400000" sy="-100000" algn="bl" rotWithShape="0"/>
          </a:effectLst>
        </p:spPr>
        <p:style>
          <a:lnRef idx="0">
            <a:scrgbClr r="0" g="0" b="0"/>
          </a:lnRef>
          <a:fillRef idx="0">
            <a:scrgbClr r="0" g="0" b="0"/>
          </a:fillRef>
          <a:effectRef idx="0">
            <a:scrgbClr r="0" g="0" b="0"/>
          </a:effectRef>
          <a:fontRef idx="minor">
            <a:schemeClr val="accent2"/>
          </a:fontRef>
        </p:style>
        <p:txBody>
          <a:bodyPr wrap="square" rtlCol="0">
            <a:spAutoFit/>
          </a:bodyPr>
          <a:lstStyle/>
          <a:p>
            <a:pPr lvl="3" algn="ctr">
              <a:buClr>
                <a:schemeClr val="accent6"/>
              </a:buClr>
            </a:pPr>
            <a:r>
              <a:rPr lang="en-US" sz="2000" b="1">
                <a:solidFill>
                  <a:schemeClr val="accent1"/>
                </a:solidFill>
                <a:latin typeface="Consolas" panose="020B0609020204030204" pitchFamily="49" charset="0"/>
                <a:cs typeface="Consolas" panose="020B0609020204030204" pitchFamily="49" charset="0"/>
                <a:sym typeface="Archivo ExtraBold"/>
              </a:rPr>
              <a:t>GOAL 2</a:t>
            </a:r>
          </a:p>
          <a:p>
            <a:pPr lvl="3">
              <a:buClr>
                <a:schemeClr val="accent6"/>
              </a:buClr>
            </a:pPr>
            <a:endParaRPr lang="en-US" sz="1600" b="0">
              <a:solidFill>
                <a:schemeClr val="accent1"/>
              </a:solidFill>
              <a:latin typeface="Consolas" panose="020B0609020204030204" pitchFamily="49" charset="0"/>
              <a:cs typeface="Consolas" panose="020B0609020204030204" pitchFamily="49" charset="0"/>
              <a:sym typeface="Archivo ExtraBold"/>
            </a:endParaRPr>
          </a:p>
          <a:p>
            <a:pPr lvl="3" algn="ctr">
              <a:buClr>
                <a:schemeClr val="accent6"/>
              </a:buClr>
            </a:pPr>
            <a:r>
              <a:rPr lang="en-US" sz="1600">
                <a:solidFill>
                  <a:schemeClr val="accent1"/>
                </a:solidFill>
                <a:latin typeface="Consolas" panose="020B0609020204030204" pitchFamily="49" charset="0"/>
                <a:cs typeface="Consolas" panose="020B0609020204030204" pitchFamily="49" charset="0"/>
                <a:sym typeface="Archivo ExtraBold"/>
              </a:rPr>
              <a:t>Evaluate the effectiveness of graph-based solutions in improving the prediction models computational efficiency </a:t>
            </a:r>
            <a:endParaRPr lang="en-US" sz="1600" b="0">
              <a:solidFill>
                <a:schemeClr val="accent6"/>
              </a:solidFill>
              <a:latin typeface="Consolas" panose="020B0609020204030204" pitchFamily="49" charset="0"/>
              <a:cs typeface="Consolas" panose="020B0609020204030204" pitchFamily="49" charset="0"/>
            </a:endParaRPr>
          </a:p>
        </p:txBody>
      </p:sp>
      <p:pic>
        <p:nvPicPr>
          <p:cNvPr id="2" name="Immagine 1">
            <a:extLst>
              <a:ext uri="{FF2B5EF4-FFF2-40B4-BE49-F238E27FC236}">
                <a16:creationId xmlns:a16="http://schemas.microsoft.com/office/drawing/2014/main" id="{AF42A032-7601-533D-1BFE-6CE19091E21B}"/>
              </a:ext>
            </a:extLst>
          </p:cNvPr>
          <p:cNvPicPr>
            <a:picLocks noChangeAspect="1"/>
          </p:cNvPicPr>
          <p:nvPr/>
        </p:nvPicPr>
        <p:blipFill rotWithShape="1">
          <a:blip r:embed="rId3"/>
          <a:srcRect l="-543" r="-543"/>
          <a:stretch/>
        </p:blipFill>
        <p:spPr>
          <a:xfrm>
            <a:off x="1224501" y="3429000"/>
            <a:ext cx="4422073" cy="2645797"/>
          </a:xfrm>
          <a:prstGeom prst="roundRect">
            <a:avLst>
              <a:gd name="adj" fmla="val 8594"/>
            </a:avLst>
          </a:prstGeom>
          <a:solidFill>
            <a:srgbClr val="FFFFFF">
              <a:shade val="85000"/>
            </a:srgbClr>
          </a:solidFill>
          <a:ln>
            <a:noFill/>
          </a:ln>
          <a:effectLst>
            <a:reflection blurRad="12700" stA="26000" endPos="28000" dist="5000" dir="5400000" sy="-100000" algn="bl" rotWithShape="0"/>
          </a:effectLst>
        </p:spPr>
      </p:pic>
      <p:pic>
        <p:nvPicPr>
          <p:cNvPr id="6" name="Immagine 5" descr="Immagine che contiene testo, schermata, Carattere, numero&#10;&#10;Descrizione generata automaticamente">
            <a:extLst>
              <a:ext uri="{FF2B5EF4-FFF2-40B4-BE49-F238E27FC236}">
                <a16:creationId xmlns:a16="http://schemas.microsoft.com/office/drawing/2014/main" id="{E36CDD99-8E93-BF96-BF1D-BC49A2C975C6}"/>
              </a:ext>
            </a:extLst>
          </p:cNvPr>
          <p:cNvPicPr>
            <a:picLocks noChangeAspect="1"/>
          </p:cNvPicPr>
          <p:nvPr/>
        </p:nvPicPr>
        <p:blipFill rotWithShape="1">
          <a:blip r:embed="rId4"/>
          <a:srcRect l="1087" r="-1087"/>
          <a:stretch/>
        </p:blipFill>
        <p:spPr>
          <a:xfrm>
            <a:off x="6453999" y="3343312"/>
            <a:ext cx="4207905" cy="2790973"/>
          </a:xfrm>
          <a:prstGeom prst="roundRect">
            <a:avLst>
              <a:gd name="adj" fmla="val 8594"/>
            </a:avLst>
          </a:prstGeom>
          <a:solidFill>
            <a:srgbClr val="FFFFFF">
              <a:shade val="85000"/>
            </a:srgbClr>
          </a:solidFill>
          <a:ln>
            <a:noFill/>
          </a:ln>
          <a:effectLst>
            <a:reflection blurRad="12700" stA="26000" endPos="28000" dist="5000" dir="5400000" sy="-100000" algn="bl" rotWithShape="0"/>
          </a:effectLst>
        </p:spPr>
      </p:pic>
    </p:spTree>
    <p:extLst>
      <p:ext uri="{BB962C8B-B14F-4D97-AF65-F5344CB8AC3E}">
        <p14:creationId xmlns:p14="http://schemas.microsoft.com/office/powerpoint/2010/main" val="65489299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testo 2">
            <a:extLst>
              <a:ext uri="{FF2B5EF4-FFF2-40B4-BE49-F238E27FC236}">
                <a16:creationId xmlns:a16="http://schemas.microsoft.com/office/drawing/2014/main" id="{C6591CBF-5DAB-B095-D14D-183ED0C70CF1}"/>
              </a:ext>
            </a:extLst>
          </p:cNvPr>
          <p:cNvSpPr>
            <a:spLocks noGrp="1"/>
          </p:cNvSpPr>
          <p:nvPr>
            <p:ph type="body" idx="1"/>
          </p:nvPr>
        </p:nvSpPr>
        <p:spPr>
          <a:xfrm>
            <a:off x="1511281" y="1779559"/>
            <a:ext cx="9050673" cy="3820447"/>
          </a:xfrm>
        </p:spPr>
        <p:txBody>
          <a:bodyPr/>
          <a:lstStyle/>
          <a:p>
            <a:pPr marL="202565" indent="0">
              <a:buClr>
                <a:schemeClr val="accent4"/>
              </a:buClr>
              <a:buNone/>
            </a:pPr>
            <a:r>
              <a:rPr lang="en-GB" sz="2000" b="1" dirty="0">
                <a:latin typeface="Consolas"/>
                <a:ea typeface="+mn-ea"/>
              </a:rPr>
              <a:t>Achievements:</a:t>
            </a:r>
          </a:p>
          <a:p>
            <a:pPr marL="488315" indent="-285750">
              <a:buClr>
                <a:schemeClr val="accent4"/>
              </a:buClr>
              <a:buFont typeface="Arial" panose="020B0604020202020204" pitchFamily="34" charset="0"/>
              <a:buChar char="•"/>
            </a:pPr>
            <a:endParaRPr lang="en-GB" sz="1500" dirty="0">
              <a:latin typeface="Consolas"/>
              <a:ea typeface="+mn-ea"/>
            </a:endParaRPr>
          </a:p>
          <a:p>
            <a:pPr marL="488315" indent="-285750">
              <a:buClr>
                <a:schemeClr val="accent4"/>
              </a:buClr>
              <a:buFont typeface="Arial" panose="020B0604020202020204" pitchFamily="34" charset="0"/>
              <a:buChar char="•"/>
            </a:pPr>
            <a:r>
              <a:rPr lang="en-GB" sz="1500" dirty="0">
                <a:latin typeface="Consolas"/>
                <a:ea typeface="+mn-ea"/>
              </a:rPr>
              <a:t>Network models have a similar performance with respect to symptoms models</a:t>
            </a:r>
            <a:endParaRPr lang="it-IT" sz="1500" dirty="0">
              <a:latin typeface="Consolas"/>
              <a:ea typeface="+mn-ea"/>
            </a:endParaRPr>
          </a:p>
          <a:p>
            <a:pPr marL="202565" indent="0" algn="l">
              <a:buClr>
                <a:schemeClr val="accent4"/>
              </a:buClr>
              <a:buNone/>
            </a:pPr>
            <a:endParaRPr lang="en-GB" sz="1500" dirty="0">
              <a:latin typeface="Consolas" panose="020B0609020204030204" pitchFamily="49" charset="0"/>
              <a:ea typeface="+mn-ea"/>
            </a:endParaRPr>
          </a:p>
          <a:p>
            <a:pPr marL="488315" indent="-285750">
              <a:buClr>
                <a:schemeClr val="accent4"/>
              </a:buClr>
              <a:buFont typeface="Arial" panose="020B0604020202020204" pitchFamily="34" charset="0"/>
              <a:buChar char="•"/>
            </a:pPr>
            <a:r>
              <a:rPr lang="en-GB" sz="1500" dirty="0">
                <a:latin typeface="Consolas"/>
                <a:ea typeface="+mn-ea"/>
              </a:rPr>
              <a:t>A good balance between features reduction and model performance was achieved</a:t>
            </a:r>
          </a:p>
          <a:p>
            <a:pPr marL="202565" indent="0" algn="l">
              <a:buClr>
                <a:schemeClr val="accent4"/>
              </a:buClr>
              <a:buNone/>
            </a:pPr>
            <a:endParaRPr lang="en-GB" sz="1500" dirty="0">
              <a:latin typeface="Consolas" panose="020B0609020204030204" pitchFamily="49" charset="0"/>
              <a:ea typeface="+mn-ea"/>
            </a:endParaRPr>
          </a:p>
          <a:p>
            <a:pPr marL="202565" indent="0">
              <a:buNone/>
            </a:pPr>
            <a:endParaRPr lang="en-GB" sz="1500" dirty="0">
              <a:latin typeface="Consolas"/>
              <a:ea typeface="+mn-ea"/>
            </a:endParaRPr>
          </a:p>
          <a:p>
            <a:pPr marL="202565" indent="0">
              <a:buNone/>
            </a:pPr>
            <a:endParaRPr lang="en-GB" sz="1500" dirty="0">
              <a:latin typeface="Consolas"/>
              <a:ea typeface="+mn-ea"/>
            </a:endParaRPr>
          </a:p>
          <a:p>
            <a:pPr marL="202565" indent="0" algn="l">
              <a:buClr>
                <a:schemeClr val="accent4"/>
              </a:buClr>
              <a:buNone/>
            </a:pPr>
            <a:r>
              <a:rPr lang="en-GB" sz="2000" b="1" dirty="0">
                <a:latin typeface="Consolas"/>
                <a:ea typeface="+mn-ea"/>
              </a:rPr>
              <a:t>Limits:</a:t>
            </a:r>
            <a:endParaRPr lang="en-GB" sz="2000" b="1" dirty="0">
              <a:latin typeface="Consolas" panose="020B0609020204030204" pitchFamily="49" charset="0"/>
              <a:ea typeface="+mn-ea"/>
            </a:endParaRPr>
          </a:p>
          <a:p>
            <a:pPr marL="202565" indent="0" algn="l">
              <a:buClr>
                <a:schemeClr val="accent4"/>
              </a:buClr>
              <a:buNone/>
            </a:pPr>
            <a:endParaRPr lang="en-GB" sz="1500" dirty="0">
              <a:latin typeface="Consolas" panose="020B0609020204030204" pitchFamily="49" charset="0"/>
              <a:ea typeface="+mn-ea"/>
            </a:endParaRPr>
          </a:p>
          <a:p>
            <a:pPr marL="488315" indent="-285750">
              <a:buClr>
                <a:schemeClr val="accent4"/>
              </a:buClr>
              <a:buFont typeface="Arial" panose="020B0604020202020204" pitchFamily="34" charset="0"/>
              <a:buChar char="•"/>
            </a:pPr>
            <a:r>
              <a:rPr lang="en-GB" sz="1500" b="1" dirty="0">
                <a:latin typeface="Consolas"/>
                <a:ea typeface="+mn-ea"/>
              </a:rPr>
              <a:t>Feature selection</a:t>
            </a:r>
            <a:endParaRPr lang="en-GB" sz="1500" dirty="0">
              <a:latin typeface="Consolas" panose="020B0609020204030204" pitchFamily="49" charset="0"/>
              <a:ea typeface="+mn-ea"/>
            </a:endParaRPr>
          </a:p>
          <a:p>
            <a:pPr marL="202565" indent="0" algn="l">
              <a:buClr>
                <a:schemeClr val="accent4"/>
              </a:buClr>
              <a:buNone/>
            </a:pPr>
            <a:endParaRPr lang="en-GB" sz="1500" dirty="0">
              <a:latin typeface="Consolas" panose="020B0609020204030204" pitchFamily="49" charset="0"/>
              <a:ea typeface="+mn-ea"/>
            </a:endParaRPr>
          </a:p>
          <a:p>
            <a:pPr marL="488315" indent="-285750">
              <a:buClr>
                <a:schemeClr val="accent4"/>
              </a:buClr>
              <a:buFont typeface="Arial" panose="020B0604020202020204" pitchFamily="34" charset="0"/>
              <a:buChar char="•"/>
            </a:pPr>
            <a:r>
              <a:rPr lang="en-GB" sz="1500" b="1" dirty="0">
                <a:latin typeface="Consolas"/>
                <a:ea typeface="+mn-ea"/>
              </a:rPr>
              <a:t>Hyperparameters tuning</a:t>
            </a:r>
          </a:p>
          <a:p>
            <a:pPr marL="202565" indent="0">
              <a:buClr>
                <a:schemeClr val="accent4"/>
              </a:buClr>
              <a:buNone/>
            </a:pPr>
            <a:endParaRPr lang="en-GB" sz="1500" dirty="0">
              <a:latin typeface="Consolas" panose="020B0609020204030204" pitchFamily="49" charset="0"/>
              <a:ea typeface="+mn-ea"/>
            </a:endParaRPr>
          </a:p>
          <a:p>
            <a:pPr marL="488315" indent="-285750">
              <a:buClr>
                <a:schemeClr val="accent4"/>
              </a:buClr>
              <a:buFont typeface="Arial" panose="020B0604020202020204" pitchFamily="34" charset="0"/>
              <a:buChar char="•"/>
            </a:pPr>
            <a:endParaRPr lang="en-GB" sz="1500" dirty="0">
              <a:latin typeface="Consolas" panose="020B0609020204030204" pitchFamily="49" charset="0"/>
              <a:ea typeface="+mn-ea"/>
            </a:endParaRPr>
          </a:p>
          <a:p>
            <a:pPr marL="202565" indent="0">
              <a:buClr>
                <a:schemeClr val="accent4"/>
              </a:buClr>
              <a:buNone/>
            </a:pPr>
            <a:r>
              <a:rPr lang="en-GB" sz="1500" dirty="0">
                <a:latin typeface="Consolas" panose="020B0609020204030204" pitchFamily="49" charset="0"/>
                <a:ea typeface="+mn-ea"/>
              </a:rPr>
              <a:t>A detailed and complete explanation of all the limits can be consulted in the report</a:t>
            </a:r>
          </a:p>
        </p:txBody>
      </p:sp>
      <p:sp>
        <p:nvSpPr>
          <p:cNvPr id="2" name="Rettangolo con angoli arrotondati 1">
            <a:extLst>
              <a:ext uri="{FF2B5EF4-FFF2-40B4-BE49-F238E27FC236}">
                <a16:creationId xmlns:a16="http://schemas.microsoft.com/office/drawing/2014/main" id="{E1055589-5463-56FA-6BD7-AEC915A7AA87}"/>
              </a:ext>
            </a:extLst>
          </p:cNvPr>
          <p:cNvSpPr/>
          <p:nvPr/>
        </p:nvSpPr>
        <p:spPr>
          <a:xfrm>
            <a:off x="2121049" y="547238"/>
            <a:ext cx="7949901" cy="663726"/>
          </a:xfrm>
          <a:prstGeom prst="roundRect">
            <a:avLst/>
          </a:prstGeom>
          <a:solidFill>
            <a:schemeClr val="accent2">
              <a:alpha val="50000"/>
            </a:schemeClr>
          </a:solidFill>
          <a:ln>
            <a:noFill/>
          </a:ln>
          <a:effectLst>
            <a:reflection stA="16737" endPos="0" dist="50800" dir="5400000" sy="-100000" algn="bl" rotWithShape="0"/>
          </a:effectLst>
        </p:spPr>
        <p:style>
          <a:lnRef idx="0">
            <a:scrgbClr r="0" g="0" b="0"/>
          </a:lnRef>
          <a:fillRef idx="0">
            <a:scrgbClr r="0" g="0" b="0"/>
          </a:fillRef>
          <a:effectRef idx="0">
            <a:scrgbClr r="0" g="0" b="0"/>
          </a:effectRef>
          <a:fontRef idx="minor">
            <a:schemeClr val="lt1"/>
          </a:fontRef>
        </p:style>
        <p:txBody>
          <a:bodyPr rtlCol="0" anchor="ctr"/>
          <a:lstStyle/>
          <a:p>
            <a:pPr algn="ctr"/>
            <a:r>
              <a:rPr lang="en-US" sz="3600" b="1">
                <a:solidFill>
                  <a:schemeClr val="accent1"/>
                </a:solidFill>
                <a:latin typeface="Consolas" panose="020B0609020204030204" pitchFamily="49" charset="0"/>
                <a:cs typeface="Consolas" panose="020B0609020204030204" pitchFamily="49" charset="0"/>
              </a:rPr>
              <a:t>Conclusion</a:t>
            </a:r>
          </a:p>
        </p:txBody>
      </p:sp>
    </p:spTree>
    <p:extLst>
      <p:ext uri="{BB962C8B-B14F-4D97-AF65-F5344CB8AC3E}">
        <p14:creationId xmlns:p14="http://schemas.microsoft.com/office/powerpoint/2010/main" val="14064857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olo 20">
            <a:extLst>
              <a:ext uri="{FF2B5EF4-FFF2-40B4-BE49-F238E27FC236}">
                <a16:creationId xmlns:a16="http://schemas.microsoft.com/office/drawing/2014/main" id="{BEB08FAE-FA71-4571-05C9-293B9A42C9BF}"/>
              </a:ext>
            </a:extLst>
          </p:cNvPr>
          <p:cNvSpPr>
            <a:spLocks noGrp="1"/>
          </p:cNvSpPr>
          <p:nvPr>
            <p:ph type="title" idx="8"/>
          </p:nvPr>
        </p:nvSpPr>
        <p:spPr>
          <a:xfrm>
            <a:off x="960000" y="338463"/>
            <a:ext cx="10272000" cy="763600"/>
          </a:xfrm>
        </p:spPr>
        <p:txBody>
          <a:bodyPr/>
          <a:lstStyle/>
          <a:p>
            <a:pPr algn="ctr"/>
            <a:r>
              <a:rPr lang="en-US" sz="4000" b="1">
                <a:latin typeface="Consolas" panose="020B0609020204030204" pitchFamily="49" charset="0"/>
                <a:cs typeface="Consolas" panose="020B0609020204030204" pitchFamily="49" charset="0"/>
              </a:rPr>
              <a:t>Summary</a:t>
            </a:r>
            <a:endParaRPr lang="en-GB" sz="4000" b="1">
              <a:latin typeface="Consolas" panose="020B0609020204030204" pitchFamily="49" charset="0"/>
              <a:cs typeface="Consolas" panose="020B0609020204030204" pitchFamily="49" charset="0"/>
            </a:endParaRPr>
          </a:p>
        </p:txBody>
      </p:sp>
      <p:sp>
        <p:nvSpPr>
          <p:cNvPr id="26" name="CasellaDiTesto 25">
            <a:extLst>
              <a:ext uri="{FF2B5EF4-FFF2-40B4-BE49-F238E27FC236}">
                <a16:creationId xmlns:a16="http://schemas.microsoft.com/office/drawing/2014/main" id="{72DDA075-ED63-C819-036B-65C047C1E932}"/>
              </a:ext>
            </a:extLst>
          </p:cNvPr>
          <p:cNvSpPr txBox="1"/>
          <p:nvPr/>
        </p:nvSpPr>
        <p:spPr>
          <a:xfrm>
            <a:off x="1802039" y="1863061"/>
            <a:ext cx="1671380" cy="523220"/>
          </a:xfrm>
          <a:prstGeom prst="rect">
            <a:avLst/>
          </a:prstGeom>
          <a:noFill/>
        </p:spPr>
        <p:txBody>
          <a:bodyPr wrap="square" lIns="91440" tIns="45720" rIns="91440" bIns="45720" rtlCol="0" anchor="t">
            <a:spAutoFit/>
          </a:bodyPr>
          <a:lstStyle/>
          <a:p>
            <a:pPr lvl="4">
              <a:buClr>
                <a:schemeClr val="accent6"/>
              </a:buClr>
            </a:pPr>
            <a:r>
              <a:rPr lang="en-US" sz="2800" b="1" i="1">
                <a:solidFill>
                  <a:schemeClr val="accent6"/>
                </a:solidFill>
                <a:latin typeface="Consolas"/>
                <a:cs typeface="Consolas" panose="020B0609020204030204" pitchFamily="49" charset="0"/>
                <a:sym typeface="Archivo ExtraBold"/>
              </a:rPr>
              <a:t>Network</a:t>
            </a:r>
            <a:endParaRPr lang="en-US" sz="1200" b="1" i="1">
              <a:solidFill>
                <a:schemeClr val="accent6"/>
              </a:solidFill>
              <a:latin typeface="Consolas" panose="020B0609020204030204" pitchFamily="49" charset="0"/>
              <a:cs typeface="Consolas" panose="020B0609020204030204" pitchFamily="49" charset="0"/>
              <a:sym typeface="Archivo ExtraBold"/>
            </a:endParaRPr>
          </a:p>
        </p:txBody>
      </p:sp>
      <p:grpSp>
        <p:nvGrpSpPr>
          <p:cNvPr id="2" name="Gruppo 1">
            <a:extLst>
              <a:ext uri="{FF2B5EF4-FFF2-40B4-BE49-F238E27FC236}">
                <a16:creationId xmlns:a16="http://schemas.microsoft.com/office/drawing/2014/main" id="{9953C90D-594A-8536-3DC9-4791A7618BA2}"/>
              </a:ext>
            </a:extLst>
          </p:cNvPr>
          <p:cNvGrpSpPr/>
          <p:nvPr/>
        </p:nvGrpSpPr>
        <p:grpSpPr>
          <a:xfrm>
            <a:off x="809009" y="2622996"/>
            <a:ext cx="3578283" cy="3063074"/>
            <a:chOff x="-584499" y="1999040"/>
            <a:chExt cx="6240609" cy="5597595"/>
          </a:xfrm>
          <a:effectLst>
            <a:reflection stA="20000" endPos="53000" dist="398899" dir="5400000" sy="-100000" algn="bl" rotWithShape="0"/>
          </a:effectLst>
        </p:grpSpPr>
        <p:pic>
          <p:nvPicPr>
            <p:cNvPr id="7" name="Immagine 6" descr="Immagine che contiene arte, Simmetria, cerchio, design&#10;&#10;Descrizione generata automaticamente">
              <a:extLst>
                <a:ext uri="{FF2B5EF4-FFF2-40B4-BE49-F238E27FC236}">
                  <a16:creationId xmlns:a16="http://schemas.microsoft.com/office/drawing/2014/main" id="{A59EBA79-6A0E-17DA-E2AA-39CB76343605}"/>
                </a:ext>
              </a:extLst>
            </p:cNvPr>
            <p:cNvPicPr>
              <a:picLocks noChangeAspect="1"/>
            </p:cNvPicPr>
            <p:nvPr/>
          </p:nvPicPr>
          <p:blipFill rotWithShape="1">
            <a:blip r:embed="rId3">
              <a:duotone>
                <a:prstClr val="black"/>
                <a:srgbClr val="FF0000">
                  <a:tint val="45000"/>
                  <a:satMod val="400000"/>
                </a:srgbClr>
              </a:duotone>
            </a:blip>
            <a:srcRect l="12125" r="7131"/>
            <a:stretch/>
          </p:blipFill>
          <p:spPr>
            <a:xfrm rot="5400000">
              <a:off x="-126820" y="1541361"/>
              <a:ext cx="2860762" cy="3776120"/>
            </a:xfrm>
            <a:prstGeom prst="rect">
              <a:avLst/>
            </a:prstGeom>
            <a:effectLst>
              <a:reflection endPos="0" dist="9745" dir="5400000" sy="-100000" algn="bl" rotWithShape="0"/>
            </a:effectLst>
          </p:spPr>
        </p:pic>
        <p:pic>
          <p:nvPicPr>
            <p:cNvPr id="10" name="Immagine 9" descr="Immagine che contiene arte, Simmetria, cerchio, design&#10;&#10;Descrizione generata automaticamente">
              <a:extLst>
                <a:ext uri="{FF2B5EF4-FFF2-40B4-BE49-F238E27FC236}">
                  <a16:creationId xmlns:a16="http://schemas.microsoft.com/office/drawing/2014/main" id="{A0E171AC-571F-3D6C-02B1-93792CE39E65}"/>
                </a:ext>
              </a:extLst>
            </p:cNvPr>
            <p:cNvPicPr>
              <a:picLocks noChangeAspect="1"/>
            </p:cNvPicPr>
            <p:nvPr/>
          </p:nvPicPr>
          <p:blipFill rotWithShape="1">
            <a:blip r:embed="rId3"/>
            <a:srcRect l="12125" r="7131"/>
            <a:stretch/>
          </p:blipFill>
          <p:spPr>
            <a:xfrm rot="5400000">
              <a:off x="-125259" y="4278195"/>
              <a:ext cx="2860761" cy="3776120"/>
            </a:xfrm>
            <a:prstGeom prst="rect">
              <a:avLst/>
            </a:prstGeom>
          </p:spPr>
        </p:pic>
        <p:pic>
          <p:nvPicPr>
            <p:cNvPr id="11" name="Immagine 10" descr="Immagine che contiene arte, Simmetria, cerchio, design&#10;&#10;Descrizione generata automaticamente">
              <a:extLst>
                <a:ext uri="{FF2B5EF4-FFF2-40B4-BE49-F238E27FC236}">
                  <a16:creationId xmlns:a16="http://schemas.microsoft.com/office/drawing/2014/main" id="{2177F4C8-2BDF-104C-7367-52868D753997}"/>
                </a:ext>
              </a:extLst>
            </p:cNvPr>
            <p:cNvPicPr>
              <a:picLocks noChangeAspect="1"/>
            </p:cNvPicPr>
            <p:nvPr/>
          </p:nvPicPr>
          <p:blipFill rotWithShape="1">
            <a:blip r:embed="rId3">
              <a:duotone>
                <a:prstClr val="black"/>
                <a:srgbClr val="FFFF00">
                  <a:tint val="45000"/>
                  <a:satMod val="400000"/>
                </a:srgbClr>
              </a:duotone>
            </a:blip>
            <a:srcRect l="12125" r="7131"/>
            <a:stretch/>
          </p:blipFill>
          <p:spPr>
            <a:xfrm rot="5400000">
              <a:off x="2314973" y="4278194"/>
              <a:ext cx="2860761" cy="3776120"/>
            </a:xfrm>
            <a:prstGeom prst="rect">
              <a:avLst/>
            </a:prstGeom>
          </p:spPr>
        </p:pic>
        <p:sp>
          <p:nvSpPr>
            <p:cNvPr id="12" name="CasellaDiTesto 11">
              <a:extLst>
                <a:ext uri="{FF2B5EF4-FFF2-40B4-BE49-F238E27FC236}">
                  <a16:creationId xmlns:a16="http://schemas.microsoft.com/office/drawing/2014/main" id="{B81C3ED6-A820-4098-9EFB-0A0D4B3B6230}"/>
                </a:ext>
              </a:extLst>
            </p:cNvPr>
            <p:cNvSpPr txBox="1"/>
            <p:nvPr/>
          </p:nvSpPr>
          <p:spPr>
            <a:xfrm>
              <a:off x="280018" y="3033280"/>
              <a:ext cx="2058024" cy="843666"/>
            </a:xfrm>
            <a:prstGeom prst="rect">
              <a:avLst/>
            </a:prstGeom>
            <a:noFill/>
            <a:effectLst>
              <a:reflection endPos="0" dist="50800" dir="5400000" sy="-100000" algn="bl" rotWithShape="0"/>
            </a:effectLst>
          </p:spPr>
          <p:txBody>
            <a:bodyPr wrap="square" rtlCol="0">
              <a:spAutoFit/>
            </a:bodyPr>
            <a:lstStyle/>
            <a:p>
              <a:pPr algn="ctr"/>
              <a:r>
                <a:rPr lang="it-IT" sz="1200" b="1">
                  <a:solidFill>
                    <a:schemeClr val="accent6"/>
                  </a:solidFill>
                  <a:latin typeface="Consolas" panose="020B0609020204030204" pitchFamily="49" charset="0"/>
                  <a:cs typeface="Consolas" panose="020B0609020204030204" pitchFamily="49" charset="0"/>
                </a:rPr>
                <a:t>Network </a:t>
              </a:r>
              <a:r>
                <a:rPr lang="it-IT" sz="1200" b="1" err="1">
                  <a:solidFill>
                    <a:schemeClr val="accent6"/>
                  </a:solidFill>
                  <a:latin typeface="Consolas" panose="020B0609020204030204" pitchFamily="49" charset="0"/>
                  <a:cs typeface="Consolas" panose="020B0609020204030204" pitchFamily="49" charset="0"/>
                </a:rPr>
                <a:t>Creation</a:t>
              </a:r>
              <a:endParaRPr lang="en-GB" sz="1200" b="1">
                <a:solidFill>
                  <a:schemeClr val="accent6"/>
                </a:solidFill>
                <a:latin typeface="Consolas" panose="020B0609020204030204" pitchFamily="49" charset="0"/>
                <a:cs typeface="Consolas" panose="020B0609020204030204" pitchFamily="49" charset="0"/>
              </a:endParaRPr>
            </a:p>
          </p:txBody>
        </p:sp>
        <p:sp>
          <p:nvSpPr>
            <p:cNvPr id="13" name="CasellaDiTesto 12">
              <a:extLst>
                <a:ext uri="{FF2B5EF4-FFF2-40B4-BE49-F238E27FC236}">
                  <a16:creationId xmlns:a16="http://schemas.microsoft.com/office/drawing/2014/main" id="{E5B38CE7-C7B7-95A2-AD14-BA2C84C28380}"/>
                </a:ext>
              </a:extLst>
            </p:cNvPr>
            <p:cNvSpPr txBox="1"/>
            <p:nvPr/>
          </p:nvSpPr>
          <p:spPr>
            <a:xfrm>
              <a:off x="281581" y="5770117"/>
              <a:ext cx="2058020" cy="843666"/>
            </a:xfrm>
            <a:prstGeom prst="rect">
              <a:avLst/>
            </a:prstGeom>
            <a:noFill/>
          </p:spPr>
          <p:txBody>
            <a:bodyPr wrap="square" rtlCol="0">
              <a:spAutoFit/>
            </a:bodyPr>
            <a:lstStyle/>
            <a:p>
              <a:pPr algn="ctr"/>
              <a:r>
                <a:rPr lang="it-IT" sz="1200" b="1" err="1">
                  <a:solidFill>
                    <a:schemeClr val="accent6"/>
                  </a:solidFill>
                  <a:latin typeface="Consolas" panose="020B0609020204030204" pitchFamily="49" charset="0"/>
                  <a:cs typeface="Consolas" panose="020B0609020204030204" pitchFamily="49" charset="0"/>
                </a:rPr>
                <a:t>Betweenness</a:t>
              </a:r>
              <a:r>
                <a:rPr lang="it-IT" sz="1200" b="1">
                  <a:solidFill>
                    <a:schemeClr val="accent6"/>
                  </a:solidFill>
                  <a:latin typeface="Consolas" panose="020B0609020204030204" pitchFamily="49" charset="0"/>
                  <a:cs typeface="Consolas" panose="020B0609020204030204" pitchFamily="49" charset="0"/>
                </a:rPr>
                <a:t> </a:t>
              </a:r>
              <a:r>
                <a:rPr lang="it-IT" sz="1200" b="1" err="1">
                  <a:solidFill>
                    <a:schemeClr val="accent6"/>
                  </a:solidFill>
                  <a:latin typeface="Consolas" panose="020B0609020204030204" pitchFamily="49" charset="0"/>
                  <a:cs typeface="Consolas" panose="020B0609020204030204" pitchFamily="49" charset="0"/>
                </a:rPr>
                <a:t>Centrality</a:t>
              </a:r>
              <a:endParaRPr lang="en-GB" sz="1200" b="1">
                <a:solidFill>
                  <a:schemeClr val="accent6"/>
                </a:solidFill>
                <a:latin typeface="Consolas" panose="020B0609020204030204" pitchFamily="49" charset="0"/>
                <a:cs typeface="Consolas" panose="020B0609020204030204" pitchFamily="49" charset="0"/>
              </a:endParaRPr>
            </a:p>
          </p:txBody>
        </p:sp>
        <p:sp>
          <p:nvSpPr>
            <p:cNvPr id="14" name="CasellaDiTesto 13">
              <a:extLst>
                <a:ext uri="{FF2B5EF4-FFF2-40B4-BE49-F238E27FC236}">
                  <a16:creationId xmlns:a16="http://schemas.microsoft.com/office/drawing/2014/main" id="{9D3EDD41-3986-ABC3-5548-38392C15BAC0}"/>
                </a:ext>
              </a:extLst>
            </p:cNvPr>
            <p:cNvSpPr txBox="1"/>
            <p:nvPr/>
          </p:nvSpPr>
          <p:spPr>
            <a:xfrm>
              <a:off x="2721812" y="5806412"/>
              <a:ext cx="2058020" cy="843666"/>
            </a:xfrm>
            <a:prstGeom prst="rect">
              <a:avLst/>
            </a:prstGeom>
            <a:noFill/>
          </p:spPr>
          <p:txBody>
            <a:bodyPr wrap="square" rtlCol="0">
              <a:spAutoFit/>
            </a:bodyPr>
            <a:lstStyle/>
            <a:p>
              <a:pPr algn="ctr"/>
              <a:r>
                <a:rPr lang="it-IT" sz="1200" b="1">
                  <a:solidFill>
                    <a:schemeClr val="accent6"/>
                  </a:solidFill>
                  <a:latin typeface="Consolas" panose="020B0609020204030204" pitchFamily="49" charset="0"/>
                  <a:cs typeface="Consolas" panose="020B0609020204030204" pitchFamily="49" charset="0"/>
                </a:rPr>
                <a:t>Communities </a:t>
              </a:r>
              <a:r>
                <a:rPr lang="it-IT" sz="1200" b="1" err="1">
                  <a:solidFill>
                    <a:schemeClr val="accent6"/>
                  </a:solidFill>
                  <a:latin typeface="Consolas" panose="020B0609020204030204" pitchFamily="49" charset="0"/>
                  <a:cs typeface="Consolas" panose="020B0609020204030204" pitchFamily="49" charset="0"/>
                </a:rPr>
                <a:t>Detection</a:t>
              </a:r>
              <a:endParaRPr lang="en-GB" sz="1200" b="1">
                <a:solidFill>
                  <a:schemeClr val="accent6"/>
                </a:solidFill>
                <a:latin typeface="Consolas" panose="020B0609020204030204" pitchFamily="49" charset="0"/>
                <a:cs typeface="Consolas" panose="020B0609020204030204" pitchFamily="49" charset="0"/>
              </a:endParaRPr>
            </a:p>
          </p:txBody>
        </p:sp>
        <p:pic>
          <p:nvPicPr>
            <p:cNvPr id="15" name="Immagine 14" descr="Immagine che contiene arte, Simmetria, cerchio, design&#10;&#10;Descrizione generata automaticamente">
              <a:extLst>
                <a:ext uri="{FF2B5EF4-FFF2-40B4-BE49-F238E27FC236}">
                  <a16:creationId xmlns:a16="http://schemas.microsoft.com/office/drawing/2014/main" id="{E1E45AB4-6546-1CA0-0495-DC77FD6F9710}"/>
                </a:ext>
              </a:extLst>
            </p:cNvPr>
            <p:cNvPicPr>
              <a:picLocks noChangeAspect="1"/>
            </p:cNvPicPr>
            <p:nvPr/>
          </p:nvPicPr>
          <p:blipFill rotWithShape="1">
            <a:blip r:embed="rId3">
              <a:duotone>
                <a:prstClr val="black"/>
                <a:schemeClr val="accent4">
                  <a:lumMod val="85000"/>
                  <a:tint val="45000"/>
                  <a:satMod val="400000"/>
                </a:schemeClr>
              </a:duotone>
            </a:blip>
            <a:srcRect l="12125" r="7131"/>
            <a:stretch/>
          </p:blipFill>
          <p:spPr>
            <a:xfrm rot="5400000">
              <a:off x="2337670" y="1547141"/>
              <a:ext cx="2860762" cy="3776119"/>
            </a:xfrm>
            <a:prstGeom prst="rect">
              <a:avLst/>
            </a:prstGeom>
            <a:effectLst>
              <a:reflection blurRad="6350" endPos="0" dir="5400000" sy="-100000" algn="bl" rotWithShape="0"/>
            </a:effectLst>
          </p:spPr>
        </p:pic>
        <p:sp>
          <p:nvSpPr>
            <p:cNvPr id="16" name="CasellaDiTesto 15">
              <a:extLst>
                <a:ext uri="{FF2B5EF4-FFF2-40B4-BE49-F238E27FC236}">
                  <a16:creationId xmlns:a16="http://schemas.microsoft.com/office/drawing/2014/main" id="{A2E546F4-3D5C-43BE-B471-DEA3E570986F}"/>
                </a:ext>
              </a:extLst>
            </p:cNvPr>
            <p:cNvSpPr txBox="1"/>
            <p:nvPr/>
          </p:nvSpPr>
          <p:spPr>
            <a:xfrm>
              <a:off x="2744510" y="3033280"/>
              <a:ext cx="2058020" cy="843666"/>
            </a:xfrm>
            <a:prstGeom prst="rect">
              <a:avLst/>
            </a:prstGeom>
            <a:noFill/>
          </p:spPr>
          <p:txBody>
            <a:bodyPr wrap="square" rtlCol="0">
              <a:spAutoFit/>
            </a:bodyPr>
            <a:lstStyle/>
            <a:p>
              <a:pPr algn="ctr"/>
              <a:r>
                <a:rPr lang="it-IT" sz="1200" b="1">
                  <a:solidFill>
                    <a:schemeClr val="accent6"/>
                  </a:solidFill>
                  <a:latin typeface="Consolas" panose="020B0609020204030204" pitchFamily="49" charset="0"/>
                  <a:cs typeface="Consolas" panose="020B0609020204030204" pitchFamily="49" charset="0"/>
                </a:rPr>
                <a:t>Method of </a:t>
              </a:r>
              <a:r>
                <a:rPr lang="it-IT" sz="1200" b="1" err="1">
                  <a:solidFill>
                    <a:schemeClr val="accent6"/>
                  </a:solidFill>
                  <a:latin typeface="Consolas" panose="020B0609020204030204" pitchFamily="49" charset="0"/>
                  <a:cs typeface="Consolas" panose="020B0609020204030204" pitchFamily="49" charset="0"/>
                </a:rPr>
                <a:t>Reflections</a:t>
              </a:r>
              <a:endParaRPr lang="en-GB" sz="1200" b="1">
                <a:solidFill>
                  <a:schemeClr val="accent6"/>
                </a:solidFill>
                <a:latin typeface="Consolas" panose="020B0609020204030204" pitchFamily="49" charset="0"/>
                <a:cs typeface="Consolas" panose="020B0609020204030204" pitchFamily="49" charset="0"/>
              </a:endParaRPr>
            </a:p>
          </p:txBody>
        </p:sp>
      </p:grpSp>
      <p:grpSp>
        <p:nvGrpSpPr>
          <p:cNvPr id="17" name="Gruppo 16">
            <a:extLst>
              <a:ext uri="{FF2B5EF4-FFF2-40B4-BE49-F238E27FC236}">
                <a16:creationId xmlns:a16="http://schemas.microsoft.com/office/drawing/2014/main" id="{9C9F4011-A696-8FC4-AED0-4223B8658EE5}"/>
              </a:ext>
            </a:extLst>
          </p:cNvPr>
          <p:cNvGrpSpPr/>
          <p:nvPr/>
        </p:nvGrpSpPr>
        <p:grpSpPr>
          <a:xfrm>
            <a:off x="4183109" y="2622996"/>
            <a:ext cx="3612283" cy="3063075"/>
            <a:chOff x="-584499" y="1999040"/>
            <a:chExt cx="6240609" cy="5606963"/>
          </a:xfrm>
          <a:effectLst>
            <a:reflection stA="20000" endPos="53000" dist="398899" dir="5400000" sy="-100000" algn="bl" rotWithShape="0"/>
          </a:effectLst>
        </p:grpSpPr>
        <p:pic>
          <p:nvPicPr>
            <p:cNvPr id="18" name="Immagine 17" descr="Immagine che contiene arte, Simmetria, cerchio, design&#10;&#10;Descrizione generata automaticamente">
              <a:extLst>
                <a:ext uri="{FF2B5EF4-FFF2-40B4-BE49-F238E27FC236}">
                  <a16:creationId xmlns:a16="http://schemas.microsoft.com/office/drawing/2014/main" id="{025F4207-DF0A-295C-3F59-36E0A5D42C7E}"/>
                </a:ext>
              </a:extLst>
            </p:cNvPr>
            <p:cNvPicPr>
              <a:picLocks noChangeAspect="1"/>
            </p:cNvPicPr>
            <p:nvPr/>
          </p:nvPicPr>
          <p:blipFill rotWithShape="1">
            <a:blip r:embed="rId3">
              <a:duotone>
                <a:prstClr val="black"/>
                <a:srgbClr val="FF0000">
                  <a:tint val="45000"/>
                  <a:satMod val="400000"/>
                </a:srgbClr>
              </a:duotone>
            </a:blip>
            <a:srcRect l="12125" r="7131"/>
            <a:stretch/>
          </p:blipFill>
          <p:spPr>
            <a:xfrm rot="5400000">
              <a:off x="-126820" y="1541361"/>
              <a:ext cx="2860762" cy="3776120"/>
            </a:xfrm>
            <a:prstGeom prst="rect">
              <a:avLst/>
            </a:prstGeom>
            <a:effectLst>
              <a:reflection endPos="0" dist="9745" dir="5400000" sy="-100000" algn="bl" rotWithShape="0"/>
            </a:effectLst>
          </p:spPr>
        </p:pic>
        <p:pic>
          <p:nvPicPr>
            <p:cNvPr id="19" name="Immagine 18" descr="Immagine che contiene arte, Simmetria, cerchio, design&#10;&#10;Descrizione generata automaticamente">
              <a:extLst>
                <a:ext uri="{FF2B5EF4-FFF2-40B4-BE49-F238E27FC236}">
                  <a16:creationId xmlns:a16="http://schemas.microsoft.com/office/drawing/2014/main" id="{88CFFDDF-340D-46C5-FD85-311A6318E309}"/>
                </a:ext>
              </a:extLst>
            </p:cNvPr>
            <p:cNvPicPr>
              <a:picLocks noChangeAspect="1"/>
            </p:cNvPicPr>
            <p:nvPr/>
          </p:nvPicPr>
          <p:blipFill rotWithShape="1">
            <a:blip r:embed="rId3"/>
            <a:srcRect l="12125" r="7131"/>
            <a:stretch/>
          </p:blipFill>
          <p:spPr>
            <a:xfrm rot="5400000">
              <a:off x="-114691" y="4287563"/>
              <a:ext cx="2860761" cy="3776120"/>
            </a:xfrm>
            <a:prstGeom prst="rect">
              <a:avLst/>
            </a:prstGeom>
          </p:spPr>
        </p:pic>
        <p:pic>
          <p:nvPicPr>
            <p:cNvPr id="20" name="Immagine 19" descr="Immagine che contiene arte, Simmetria, cerchio, design&#10;&#10;Descrizione generata automaticamente">
              <a:extLst>
                <a:ext uri="{FF2B5EF4-FFF2-40B4-BE49-F238E27FC236}">
                  <a16:creationId xmlns:a16="http://schemas.microsoft.com/office/drawing/2014/main" id="{08165F22-B700-18BB-314E-B8420CB49C10}"/>
                </a:ext>
              </a:extLst>
            </p:cNvPr>
            <p:cNvPicPr>
              <a:picLocks noChangeAspect="1"/>
            </p:cNvPicPr>
            <p:nvPr/>
          </p:nvPicPr>
          <p:blipFill rotWithShape="1">
            <a:blip r:embed="rId3">
              <a:duotone>
                <a:prstClr val="black"/>
                <a:srgbClr val="FFFF00">
                  <a:tint val="45000"/>
                  <a:satMod val="400000"/>
                </a:srgbClr>
              </a:duotone>
            </a:blip>
            <a:srcRect l="12125" r="7131"/>
            <a:stretch/>
          </p:blipFill>
          <p:spPr>
            <a:xfrm rot="5400000">
              <a:off x="2325541" y="4287562"/>
              <a:ext cx="2860761" cy="3776120"/>
            </a:xfrm>
            <a:prstGeom prst="rect">
              <a:avLst/>
            </a:prstGeom>
          </p:spPr>
        </p:pic>
        <p:sp>
          <p:nvSpPr>
            <p:cNvPr id="22" name="CasellaDiTesto 21">
              <a:extLst>
                <a:ext uri="{FF2B5EF4-FFF2-40B4-BE49-F238E27FC236}">
                  <a16:creationId xmlns:a16="http://schemas.microsoft.com/office/drawing/2014/main" id="{DB254F71-A80C-048E-D112-AC859438CEC1}"/>
                </a:ext>
              </a:extLst>
            </p:cNvPr>
            <p:cNvSpPr txBox="1"/>
            <p:nvPr/>
          </p:nvSpPr>
          <p:spPr>
            <a:xfrm>
              <a:off x="280018" y="3033280"/>
              <a:ext cx="2058023" cy="787644"/>
            </a:xfrm>
            <a:prstGeom prst="rect">
              <a:avLst/>
            </a:prstGeom>
            <a:noFill/>
            <a:effectLst>
              <a:reflection endPos="0" dist="50800" dir="5400000" sy="-100000" algn="bl" rotWithShape="0"/>
            </a:effectLst>
          </p:spPr>
          <p:txBody>
            <a:bodyPr wrap="square" rtlCol="0">
              <a:spAutoFit/>
            </a:bodyPr>
            <a:lstStyle/>
            <a:p>
              <a:pPr algn="ctr"/>
              <a:r>
                <a:rPr lang="it-IT" sz="1200" b="1">
                  <a:solidFill>
                    <a:schemeClr val="accent6"/>
                  </a:solidFill>
                  <a:latin typeface="Consolas" panose="020B0609020204030204" pitchFamily="49" charset="0"/>
                  <a:cs typeface="Consolas" panose="020B0609020204030204" pitchFamily="49" charset="0"/>
                </a:rPr>
                <a:t>Data </a:t>
              </a:r>
              <a:r>
                <a:rPr lang="it-IT" sz="1200" b="1" err="1">
                  <a:solidFill>
                    <a:schemeClr val="accent6"/>
                  </a:solidFill>
                  <a:latin typeface="Consolas" panose="020B0609020204030204" pitchFamily="49" charset="0"/>
                  <a:cs typeface="Consolas" panose="020B0609020204030204" pitchFamily="49" charset="0"/>
                </a:rPr>
                <a:t>Preparation</a:t>
              </a:r>
              <a:endParaRPr lang="en-GB" sz="1200" b="1">
                <a:solidFill>
                  <a:schemeClr val="accent6"/>
                </a:solidFill>
                <a:latin typeface="Consolas" panose="020B0609020204030204" pitchFamily="49" charset="0"/>
                <a:cs typeface="Consolas" panose="020B0609020204030204" pitchFamily="49" charset="0"/>
              </a:endParaRPr>
            </a:p>
          </p:txBody>
        </p:sp>
        <p:sp>
          <p:nvSpPr>
            <p:cNvPr id="23" name="CasellaDiTesto 22">
              <a:extLst>
                <a:ext uri="{FF2B5EF4-FFF2-40B4-BE49-F238E27FC236}">
                  <a16:creationId xmlns:a16="http://schemas.microsoft.com/office/drawing/2014/main" id="{C14F9950-78BD-04AD-D852-8431F9607BF1}"/>
                </a:ext>
              </a:extLst>
            </p:cNvPr>
            <p:cNvSpPr txBox="1"/>
            <p:nvPr/>
          </p:nvSpPr>
          <p:spPr>
            <a:xfrm>
              <a:off x="292148" y="5779487"/>
              <a:ext cx="2058021" cy="845078"/>
            </a:xfrm>
            <a:prstGeom prst="rect">
              <a:avLst/>
            </a:prstGeom>
            <a:noFill/>
          </p:spPr>
          <p:txBody>
            <a:bodyPr wrap="square" rtlCol="0">
              <a:spAutoFit/>
            </a:bodyPr>
            <a:lstStyle/>
            <a:p>
              <a:pPr algn="ctr"/>
              <a:r>
                <a:rPr lang="it-IT" sz="1200" b="1">
                  <a:solidFill>
                    <a:schemeClr val="accent6"/>
                  </a:solidFill>
                  <a:latin typeface="Consolas" panose="020B0609020204030204" pitchFamily="49" charset="0"/>
                  <a:cs typeface="Consolas" panose="020B0609020204030204" pitchFamily="49" charset="0"/>
                </a:rPr>
                <a:t>Candidate Models</a:t>
              </a:r>
              <a:endParaRPr lang="en-GB" sz="1200" b="1">
                <a:solidFill>
                  <a:schemeClr val="accent6"/>
                </a:solidFill>
                <a:latin typeface="Consolas" panose="020B0609020204030204" pitchFamily="49" charset="0"/>
                <a:cs typeface="Consolas" panose="020B0609020204030204" pitchFamily="49" charset="0"/>
              </a:endParaRPr>
            </a:p>
          </p:txBody>
        </p:sp>
        <p:sp>
          <p:nvSpPr>
            <p:cNvPr id="24" name="CasellaDiTesto 23">
              <a:extLst>
                <a:ext uri="{FF2B5EF4-FFF2-40B4-BE49-F238E27FC236}">
                  <a16:creationId xmlns:a16="http://schemas.microsoft.com/office/drawing/2014/main" id="{9FAFB10B-1FE8-869C-7633-0E0494366D7F}"/>
                </a:ext>
              </a:extLst>
            </p:cNvPr>
            <p:cNvSpPr txBox="1"/>
            <p:nvPr/>
          </p:nvSpPr>
          <p:spPr>
            <a:xfrm>
              <a:off x="2732381" y="5815779"/>
              <a:ext cx="2058020" cy="787644"/>
            </a:xfrm>
            <a:prstGeom prst="rect">
              <a:avLst/>
            </a:prstGeom>
            <a:noFill/>
          </p:spPr>
          <p:txBody>
            <a:bodyPr wrap="square" rtlCol="0">
              <a:spAutoFit/>
            </a:bodyPr>
            <a:lstStyle/>
            <a:p>
              <a:pPr algn="ctr"/>
              <a:r>
                <a:rPr lang="it-IT" sz="1200" b="1">
                  <a:solidFill>
                    <a:schemeClr val="accent6"/>
                  </a:solidFill>
                  <a:latin typeface="Consolas" panose="020B0609020204030204" pitchFamily="49" charset="0"/>
                  <a:cs typeface="Consolas" panose="020B0609020204030204" pitchFamily="49" charset="0"/>
                </a:rPr>
                <a:t>Operative Flow</a:t>
              </a:r>
              <a:endParaRPr lang="en-GB" sz="1200" b="1">
                <a:solidFill>
                  <a:schemeClr val="accent6"/>
                </a:solidFill>
                <a:latin typeface="Consolas" panose="020B0609020204030204" pitchFamily="49" charset="0"/>
                <a:cs typeface="Consolas" panose="020B0609020204030204" pitchFamily="49" charset="0"/>
              </a:endParaRPr>
            </a:p>
          </p:txBody>
        </p:sp>
        <p:pic>
          <p:nvPicPr>
            <p:cNvPr id="25" name="Immagine 24" descr="Immagine che contiene arte, Simmetria, cerchio, design&#10;&#10;Descrizione generata automaticamente">
              <a:extLst>
                <a:ext uri="{FF2B5EF4-FFF2-40B4-BE49-F238E27FC236}">
                  <a16:creationId xmlns:a16="http://schemas.microsoft.com/office/drawing/2014/main" id="{2F5CCCF0-6124-74E5-2EA4-4FDDF2C04683}"/>
                </a:ext>
              </a:extLst>
            </p:cNvPr>
            <p:cNvPicPr>
              <a:picLocks noChangeAspect="1"/>
            </p:cNvPicPr>
            <p:nvPr/>
          </p:nvPicPr>
          <p:blipFill rotWithShape="1">
            <a:blip r:embed="rId3">
              <a:duotone>
                <a:prstClr val="black"/>
                <a:schemeClr val="accent4">
                  <a:lumMod val="85000"/>
                  <a:tint val="45000"/>
                  <a:satMod val="400000"/>
                </a:schemeClr>
              </a:duotone>
            </a:blip>
            <a:srcRect l="12125" r="7131"/>
            <a:stretch/>
          </p:blipFill>
          <p:spPr>
            <a:xfrm rot="5400000">
              <a:off x="2337670" y="1547141"/>
              <a:ext cx="2860762" cy="3776119"/>
            </a:xfrm>
            <a:prstGeom prst="rect">
              <a:avLst/>
            </a:prstGeom>
            <a:effectLst>
              <a:reflection blurRad="6350" endPos="0" dir="5400000" sy="-100000" algn="bl" rotWithShape="0"/>
            </a:effectLst>
          </p:spPr>
        </p:pic>
        <p:sp>
          <p:nvSpPr>
            <p:cNvPr id="27" name="CasellaDiTesto 26">
              <a:extLst>
                <a:ext uri="{FF2B5EF4-FFF2-40B4-BE49-F238E27FC236}">
                  <a16:creationId xmlns:a16="http://schemas.microsoft.com/office/drawing/2014/main" id="{A1151637-3544-2D75-3FAD-0C42AF3D100B}"/>
                </a:ext>
              </a:extLst>
            </p:cNvPr>
            <p:cNvSpPr txBox="1"/>
            <p:nvPr/>
          </p:nvSpPr>
          <p:spPr>
            <a:xfrm>
              <a:off x="2744512" y="3033280"/>
              <a:ext cx="2058020" cy="787644"/>
            </a:xfrm>
            <a:prstGeom prst="rect">
              <a:avLst/>
            </a:prstGeom>
            <a:noFill/>
          </p:spPr>
          <p:txBody>
            <a:bodyPr wrap="square" rtlCol="0">
              <a:spAutoFit/>
            </a:bodyPr>
            <a:lstStyle/>
            <a:p>
              <a:pPr algn="ctr"/>
              <a:r>
                <a:rPr lang="it-IT" sz="1200" b="1">
                  <a:solidFill>
                    <a:schemeClr val="accent6"/>
                  </a:solidFill>
                  <a:latin typeface="Consolas" panose="020B0609020204030204" pitchFamily="49" charset="0"/>
                  <a:cs typeface="Consolas" panose="020B0609020204030204" pitchFamily="49" charset="0"/>
                </a:rPr>
                <a:t>Features </a:t>
              </a:r>
              <a:r>
                <a:rPr lang="it-IT" sz="1200" b="1" err="1">
                  <a:solidFill>
                    <a:schemeClr val="accent6"/>
                  </a:solidFill>
                  <a:latin typeface="Consolas" panose="020B0609020204030204" pitchFamily="49" charset="0"/>
                  <a:cs typeface="Consolas" panose="020B0609020204030204" pitchFamily="49" charset="0"/>
                </a:rPr>
                <a:t>Extraction</a:t>
              </a:r>
              <a:endParaRPr lang="en-GB" sz="1200" b="1">
                <a:solidFill>
                  <a:schemeClr val="accent6"/>
                </a:solidFill>
                <a:latin typeface="Consolas" panose="020B0609020204030204" pitchFamily="49" charset="0"/>
                <a:cs typeface="Consolas" panose="020B0609020204030204" pitchFamily="49" charset="0"/>
              </a:endParaRPr>
            </a:p>
          </p:txBody>
        </p:sp>
      </p:grpSp>
      <p:grpSp>
        <p:nvGrpSpPr>
          <p:cNvPr id="28" name="Gruppo 27">
            <a:extLst>
              <a:ext uri="{FF2B5EF4-FFF2-40B4-BE49-F238E27FC236}">
                <a16:creationId xmlns:a16="http://schemas.microsoft.com/office/drawing/2014/main" id="{284F1DDB-CCC2-BE09-0E5A-2CF0CA6369A4}"/>
              </a:ext>
            </a:extLst>
          </p:cNvPr>
          <p:cNvGrpSpPr/>
          <p:nvPr/>
        </p:nvGrpSpPr>
        <p:grpSpPr>
          <a:xfrm>
            <a:off x="7576265" y="2615198"/>
            <a:ext cx="3647430" cy="3096983"/>
            <a:chOff x="-584499" y="1999040"/>
            <a:chExt cx="6240610" cy="5605102"/>
          </a:xfrm>
          <a:effectLst>
            <a:reflection stA="20000" endPos="53000" dist="398899" dir="5400000" sy="-100000" algn="bl" rotWithShape="0"/>
          </a:effectLst>
        </p:grpSpPr>
        <p:pic>
          <p:nvPicPr>
            <p:cNvPr id="29" name="Immagine 28" descr="Immagine che contiene arte, Simmetria, cerchio, design&#10;&#10;Descrizione generata automaticamente">
              <a:extLst>
                <a:ext uri="{FF2B5EF4-FFF2-40B4-BE49-F238E27FC236}">
                  <a16:creationId xmlns:a16="http://schemas.microsoft.com/office/drawing/2014/main" id="{499CC313-4E1E-9248-8A42-67BF61475610}"/>
                </a:ext>
              </a:extLst>
            </p:cNvPr>
            <p:cNvPicPr>
              <a:picLocks noChangeAspect="1"/>
            </p:cNvPicPr>
            <p:nvPr/>
          </p:nvPicPr>
          <p:blipFill rotWithShape="1">
            <a:blip r:embed="rId3">
              <a:duotone>
                <a:prstClr val="black"/>
                <a:srgbClr val="FF0000">
                  <a:tint val="45000"/>
                  <a:satMod val="400000"/>
                </a:srgbClr>
              </a:duotone>
            </a:blip>
            <a:srcRect l="12125" r="7131"/>
            <a:stretch/>
          </p:blipFill>
          <p:spPr>
            <a:xfrm rot="5400000">
              <a:off x="-126820" y="1541361"/>
              <a:ext cx="2860762" cy="3776120"/>
            </a:xfrm>
            <a:prstGeom prst="rect">
              <a:avLst/>
            </a:prstGeom>
            <a:effectLst>
              <a:reflection endPos="0" dist="9745" dir="5400000" sy="-100000" algn="bl" rotWithShape="0"/>
            </a:effectLst>
          </p:spPr>
        </p:pic>
        <p:pic>
          <p:nvPicPr>
            <p:cNvPr id="30" name="Immagine 29" descr="Immagine che contiene arte, Simmetria, cerchio, design&#10;&#10;Descrizione generata automaticamente">
              <a:extLst>
                <a:ext uri="{FF2B5EF4-FFF2-40B4-BE49-F238E27FC236}">
                  <a16:creationId xmlns:a16="http://schemas.microsoft.com/office/drawing/2014/main" id="{34DDBFE4-CC3F-4C91-2EA2-758FF0F664A3}"/>
                </a:ext>
              </a:extLst>
            </p:cNvPr>
            <p:cNvPicPr>
              <a:picLocks noChangeAspect="1"/>
            </p:cNvPicPr>
            <p:nvPr/>
          </p:nvPicPr>
          <p:blipFill rotWithShape="1">
            <a:blip r:embed="rId3"/>
            <a:srcRect l="12125" r="7131"/>
            <a:stretch/>
          </p:blipFill>
          <p:spPr>
            <a:xfrm rot="5400000">
              <a:off x="-102562" y="4285702"/>
              <a:ext cx="2860761" cy="3776120"/>
            </a:xfrm>
            <a:prstGeom prst="rect">
              <a:avLst/>
            </a:prstGeom>
          </p:spPr>
        </p:pic>
        <p:pic>
          <p:nvPicPr>
            <p:cNvPr id="31" name="Immagine 30" descr="Immagine che contiene arte, Simmetria, cerchio, design&#10;&#10;Descrizione generata automaticamente">
              <a:extLst>
                <a:ext uri="{FF2B5EF4-FFF2-40B4-BE49-F238E27FC236}">
                  <a16:creationId xmlns:a16="http://schemas.microsoft.com/office/drawing/2014/main" id="{7F6111ED-D8E2-4D1F-2F33-7539DCBBFF9F}"/>
                </a:ext>
              </a:extLst>
            </p:cNvPr>
            <p:cNvPicPr>
              <a:picLocks noChangeAspect="1"/>
            </p:cNvPicPr>
            <p:nvPr/>
          </p:nvPicPr>
          <p:blipFill rotWithShape="1">
            <a:blip r:embed="rId3">
              <a:duotone>
                <a:prstClr val="black"/>
                <a:srgbClr val="FFFF00">
                  <a:tint val="45000"/>
                  <a:satMod val="400000"/>
                </a:srgbClr>
              </a:duotone>
            </a:blip>
            <a:srcRect l="12125" r="7131"/>
            <a:stretch/>
          </p:blipFill>
          <p:spPr>
            <a:xfrm rot="5400000">
              <a:off x="2337670" y="4285701"/>
              <a:ext cx="2860761" cy="3776120"/>
            </a:xfrm>
            <a:prstGeom prst="rect">
              <a:avLst/>
            </a:prstGeom>
          </p:spPr>
        </p:pic>
        <p:sp>
          <p:nvSpPr>
            <p:cNvPr id="32" name="CasellaDiTesto 31">
              <a:extLst>
                <a:ext uri="{FF2B5EF4-FFF2-40B4-BE49-F238E27FC236}">
                  <a16:creationId xmlns:a16="http://schemas.microsoft.com/office/drawing/2014/main" id="{9ECA23EE-AC6E-7AD0-E1EC-448F5DE744A0}"/>
                </a:ext>
              </a:extLst>
            </p:cNvPr>
            <p:cNvSpPr txBox="1"/>
            <p:nvPr/>
          </p:nvSpPr>
          <p:spPr>
            <a:xfrm>
              <a:off x="280019" y="3033280"/>
              <a:ext cx="2058024" cy="835548"/>
            </a:xfrm>
            <a:prstGeom prst="rect">
              <a:avLst/>
            </a:prstGeom>
            <a:noFill/>
            <a:effectLst>
              <a:reflection endPos="0" dist="50800" dir="5400000" sy="-100000" algn="bl" rotWithShape="0"/>
            </a:effectLst>
          </p:spPr>
          <p:txBody>
            <a:bodyPr wrap="square" lIns="91440" tIns="45720" rIns="91440" bIns="45720" rtlCol="0" anchor="t">
              <a:spAutoFit/>
            </a:bodyPr>
            <a:lstStyle/>
            <a:p>
              <a:pPr algn="ctr"/>
              <a:r>
                <a:rPr lang="it-IT" sz="1200" b="1">
                  <a:solidFill>
                    <a:schemeClr val="accent6"/>
                  </a:solidFill>
                  <a:latin typeface="Consolas"/>
                  <a:cs typeface="Consolas" panose="020B0609020204030204" pitchFamily="49" charset="0"/>
                </a:rPr>
                <a:t>Best Model </a:t>
              </a:r>
              <a:r>
                <a:rPr lang="it-IT" sz="1200" b="1" err="1">
                  <a:solidFill>
                    <a:schemeClr val="accent6"/>
                  </a:solidFill>
                  <a:latin typeface="Consolas"/>
                  <a:cs typeface="Consolas" panose="020B0609020204030204" pitchFamily="49" charset="0"/>
                </a:rPr>
                <a:t>Selection</a:t>
              </a:r>
              <a:endParaRPr lang="en-GB" sz="1200" b="1">
                <a:solidFill>
                  <a:schemeClr val="accent6"/>
                </a:solidFill>
                <a:latin typeface="Consolas"/>
                <a:cs typeface="Consolas" panose="020B0609020204030204" pitchFamily="49" charset="0"/>
              </a:endParaRPr>
            </a:p>
          </p:txBody>
        </p:sp>
        <p:sp>
          <p:nvSpPr>
            <p:cNvPr id="33" name="CasellaDiTesto 32">
              <a:extLst>
                <a:ext uri="{FF2B5EF4-FFF2-40B4-BE49-F238E27FC236}">
                  <a16:creationId xmlns:a16="http://schemas.microsoft.com/office/drawing/2014/main" id="{D769652A-6DE9-D7B8-6E99-9D62A6BD8F6C}"/>
                </a:ext>
              </a:extLst>
            </p:cNvPr>
            <p:cNvSpPr txBox="1"/>
            <p:nvPr/>
          </p:nvSpPr>
          <p:spPr>
            <a:xfrm>
              <a:off x="304278" y="5777625"/>
              <a:ext cx="2058021" cy="835548"/>
            </a:xfrm>
            <a:prstGeom prst="rect">
              <a:avLst/>
            </a:prstGeom>
            <a:noFill/>
          </p:spPr>
          <p:txBody>
            <a:bodyPr wrap="square" rtlCol="0">
              <a:spAutoFit/>
            </a:bodyPr>
            <a:lstStyle/>
            <a:p>
              <a:pPr algn="ctr"/>
              <a:r>
                <a:rPr lang="it-IT" sz="1200" b="1">
                  <a:solidFill>
                    <a:schemeClr val="accent6"/>
                  </a:solidFill>
                  <a:latin typeface="Consolas" panose="020B0609020204030204" pitchFamily="49" charset="0"/>
                  <a:cs typeface="Consolas" panose="020B0609020204030204" pitchFamily="49" charset="0"/>
                </a:rPr>
                <a:t>Best Model Analysis</a:t>
              </a:r>
              <a:endParaRPr lang="en-GB" sz="1200" b="1">
                <a:solidFill>
                  <a:schemeClr val="accent6"/>
                </a:solidFill>
                <a:latin typeface="Consolas" panose="020B0609020204030204" pitchFamily="49" charset="0"/>
                <a:cs typeface="Consolas" panose="020B0609020204030204" pitchFamily="49" charset="0"/>
              </a:endParaRPr>
            </a:p>
          </p:txBody>
        </p:sp>
        <p:sp>
          <p:nvSpPr>
            <p:cNvPr id="34" name="CasellaDiTesto 33">
              <a:extLst>
                <a:ext uri="{FF2B5EF4-FFF2-40B4-BE49-F238E27FC236}">
                  <a16:creationId xmlns:a16="http://schemas.microsoft.com/office/drawing/2014/main" id="{59FE7A87-01C4-EC1A-61A8-B5AB833E9EDE}"/>
                </a:ext>
              </a:extLst>
            </p:cNvPr>
            <p:cNvSpPr txBox="1"/>
            <p:nvPr/>
          </p:nvSpPr>
          <p:spPr>
            <a:xfrm>
              <a:off x="2739041" y="5592958"/>
              <a:ext cx="2058021" cy="1169768"/>
            </a:xfrm>
            <a:prstGeom prst="rect">
              <a:avLst/>
            </a:prstGeom>
            <a:noFill/>
          </p:spPr>
          <p:txBody>
            <a:bodyPr wrap="square" rtlCol="0">
              <a:spAutoFit/>
            </a:bodyPr>
            <a:lstStyle/>
            <a:p>
              <a:pPr algn="ctr"/>
              <a:r>
                <a:rPr lang="it-IT" sz="1200" b="1">
                  <a:solidFill>
                    <a:schemeClr val="accent6"/>
                  </a:solidFill>
                  <a:latin typeface="Consolas" panose="020B0609020204030204" pitchFamily="49" charset="0"/>
                  <a:cs typeface="Consolas" panose="020B0609020204030204" pitchFamily="49" charset="0"/>
                </a:rPr>
                <a:t>Time </a:t>
              </a:r>
              <a:r>
                <a:rPr lang="it-IT" sz="1200" b="1" err="1">
                  <a:solidFill>
                    <a:schemeClr val="accent6"/>
                  </a:solidFill>
                  <a:latin typeface="Consolas" panose="020B0609020204030204" pitchFamily="49" charset="0"/>
                  <a:cs typeface="Consolas" panose="020B0609020204030204" pitchFamily="49" charset="0"/>
                </a:rPr>
                <a:t>Reduction</a:t>
              </a:r>
              <a:br>
                <a:rPr lang="it-IT" sz="1200" b="1">
                  <a:solidFill>
                    <a:schemeClr val="accent6"/>
                  </a:solidFill>
                  <a:latin typeface="Consolas" panose="020B0609020204030204" pitchFamily="49" charset="0"/>
                  <a:cs typeface="Consolas" panose="020B0609020204030204" pitchFamily="49" charset="0"/>
                </a:rPr>
              </a:br>
              <a:r>
                <a:rPr lang="it-IT" sz="1200" b="1">
                  <a:solidFill>
                    <a:schemeClr val="accent6"/>
                  </a:solidFill>
                  <a:latin typeface="Consolas" panose="020B0609020204030204" pitchFamily="49" charset="0"/>
                  <a:cs typeface="Consolas" panose="020B0609020204030204" pitchFamily="49" charset="0"/>
                </a:rPr>
                <a:t>( GOAL 2 )</a:t>
              </a:r>
              <a:endParaRPr lang="en-GB" sz="1200" b="1">
                <a:solidFill>
                  <a:schemeClr val="accent6"/>
                </a:solidFill>
                <a:latin typeface="Consolas" panose="020B0609020204030204" pitchFamily="49" charset="0"/>
                <a:cs typeface="Consolas" panose="020B0609020204030204" pitchFamily="49" charset="0"/>
              </a:endParaRPr>
            </a:p>
          </p:txBody>
        </p:sp>
        <p:pic>
          <p:nvPicPr>
            <p:cNvPr id="35" name="Immagine 34" descr="Immagine che contiene arte, Simmetria, cerchio, design&#10;&#10;Descrizione generata automaticamente">
              <a:extLst>
                <a:ext uri="{FF2B5EF4-FFF2-40B4-BE49-F238E27FC236}">
                  <a16:creationId xmlns:a16="http://schemas.microsoft.com/office/drawing/2014/main" id="{5B7E5AEB-EC62-F712-FF12-12EA58FAF68C}"/>
                </a:ext>
              </a:extLst>
            </p:cNvPr>
            <p:cNvPicPr>
              <a:picLocks noChangeAspect="1"/>
            </p:cNvPicPr>
            <p:nvPr/>
          </p:nvPicPr>
          <p:blipFill rotWithShape="1">
            <a:blip r:embed="rId3">
              <a:duotone>
                <a:prstClr val="black"/>
                <a:schemeClr val="accent4">
                  <a:lumMod val="85000"/>
                  <a:tint val="45000"/>
                  <a:satMod val="400000"/>
                </a:schemeClr>
              </a:duotone>
            </a:blip>
            <a:srcRect l="12125" r="7131"/>
            <a:stretch/>
          </p:blipFill>
          <p:spPr>
            <a:xfrm rot="5400000">
              <a:off x="2337670" y="1547141"/>
              <a:ext cx="2860762" cy="3776119"/>
            </a:xfrm>
            <a:prstGeom prst="rect">
              <a:avLst/>
            </a:prstGeom>
            <a:effectLst>
              <a:reflection blurRad="6350" endPos="0" dir="5400000" sy="-100000" algn="bl" rotWithShape="0"/>
            </a:effectLst>
          </p:spPr>
        </p:pic>
        <p:sp>
          <p:nvSpPr>
            <p:cNvPr id="36" name="CasellaDiTesto 35">
              <a:extLst>
                <a:ext uri="{FF2B5EF4-FFF2-40B4-BE49-F238E27FC236}">
                  <a16:creationId xmlns:a16="http://schemas.microsoft.com/office/drawing/2014/main" id="{24688157-AC06-C85B-DD6C-7F51760512C6}"/>
                </a:ext>
              </a:extLst>
            </p:cNvPr>
            <p:cNvSpPr txBox="1"/>
            <p:nvPr/>
          </p:nvSpPr>
          <p:spPr>
            <a:xfrm>
              <a:off x="2759762" y="2860346"/>
              <a:ext cx="2058021" cy="1169768"/>
            </a:xfrm>
            <a:prstGeom prst="rect">
              <a:avLst/>
            </a:prstGeom>
            <a:noFill/>
          </p:spPr>
          <p:txBody>
            <a:bodyPr wrap="square" rtlCol="0">
              <a:spAutoFit/>
            </a:bodyPr>
            <a:lstStyle/>
            <a:p>
              <a:pPr algn="ctr"/>
              <a:r>
                <a:rPr lang="it-IT" sz="1200" b="1">
                  <a:solidFill>
                    <a:schemeClr val="accent6"/>
                  </a:solidFill>
                  <a:latin typeface="Consolas" panose="020B0609020204030204" pitchFamily="49" charset="0"/>
                  <a:cs typeface="Consolas" panose="020B0609020204030204" pitchFamily="49" charset="0"/>
                </a:rPr>
                <a:t>New Features </a:t>
              </a:r>
              <a:r>
                <a:rPr lang="it-IT" sz="1200" b="1" err="1">
                  <a:solidFill>
                    <a:schemeClr val="accent6"/>
                  </a:solidFill>
                  <a:latin typeface="Consolas" panose="020B0609020204030204" pitchFamily="49" charset="0"/>
                  <a:cs typeface="Consolas" panose="020B0609020204030204" pitchFamily="49" charset="0"/>
                </a:rPr>
                <a:t>Effect</a:t>
              </a:r>
              <a:br>
                <a:rPr lang="it-IT" sz="1200" b="1">
                  <a:solidFill>
                    <a:schemeClr val="accent6"/>
                  </a:solidFill>
                  <a:latin typeface="Consolas" panose="020B0609020204030204" pitchFamily="49" charset="0"/>
                  <a:cs typeface="Consolas" panose="020B0609020204030204" pitchFamily="49" charset="0"/>
                </a:rPr>
              </a:br>
              <a:r>
                <a:rPr lang="it-IT" sz="1200" b="1">
                  <a:solidFill>
                    <a:schemeClr val="accent6"/>
                  </a:solidFill>
                  <a:latin typeface="Consolas" panose="020B0609020204030204" pitchFamily="49" charset="0"/>
                  <a:cs typeface="Consolas" panose="020B0609020204030204" pitchFamily="49" charset="0"/>
                </a:rPr>
                <a:t>( GOAL 1 )</a:t>
              </a:r>
              <a:endParaRPr lang="en-GB" sz="1200" b="1">
                <a:solidFill>
                  <a:schemeClr val="accent6"/>
                </a:solidFill>
                <a:latin typeface="Consolas" panose="020B0609020204030204" pitchFamily="49" charset="0"/>
                <a:cs typeface="Consolas" panose="020B0609020204030204" pitchFamily="49" charset="0"/>
              </a:endParaRPr>
            </a:p>
          </p:txBody>
        </p:sp>
      </p:grpSp>
      <p:sp>
        <p:nvSpPr>
          <p:cNvPr id="38" name="Rettangolo con angoli arrotondati 37">
            <a:extLst>
              <a:ext uri="{FF2B5EF4-FFF2-40B4-BE49-F238E27FC236}">
                <a16:creationId xmlns:a16="http://schemas.microsoft.com/office/drawing/2014/main" id="{5F0E1429-97B7-54BD-70C2-8082374F8F94}"/>
              </a:ext>
            </a:extLst>
          </p:cNvPr>
          <p:cNvSpPr/>
          <p:nvPr/>
        </p:nvSpPr>
        <p:spPr>
          <a:xfrm>
            <a:off x="960000" y="1482137"/>
            <a:ext cx="3237531" cy="4526778"/>
          </a:xfrm>
          <a:prstGeom prst="roundRect">
            <a:avLst/>
          </a:prstGeom>
          <a:noFill/>
          <a:ln>
            <a:solidFill>
              <a:schemeClr val="accent2"/>
            </a:solidFill>
            <a:prstDash val="dash"/>
            <a:extLst>
              <a:ext uri="{C807C97D-BFC1-408E-A445-0C87EB9F89A2}">
                <ask:lineSketchStyleProps xmlns:ask="http://schemas.microsoft.com/office/drawing/2018/sketchyshapes">
                  <ask:type>
                    <ask:lineSketchNone/>
                  </ask:type>
                </ask:lineSketchStyleProps>
              </a:ext>
            </a:extLst>
          </a:ln>
          <a:effectLst>
            <a:reflection blurRad="6350" stA="52000" endA="300" endPos="3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CasellaDiTesto 38">
            <a:extLst>
              <a:ext uri="{FF2B5EF4-FFF2-40B4-BE49-F238E27FC236}">
                <a16:creationId xmlns:a16="http://schemas.microsoft.com/office/drawing/2014/main" id="{FBE96401-21DA-69B3-CAEB-6B419A7E4669}"/>
              </a:ext>
            </a:extLst>
          </p:cNvPr>
          <p:cNvSpPr txBox="1"/>
          <p:nvPr/>
        </p:nvSpPr>
        <p:spPr>
          <a:xfrm>
            <a:off x="5074783" y="1863061"/>
            <a:ext cx="1824455" cy="523220"/>
          </a:xfrm>
          <a:prstGeom prst="rect">
            <a:avLst/>
          </a:prstGeom>
          <a:noFill/>
        </p:spPr>
        <p:txBody>
          <a:bodyPr wrap="square" rtlCol="0">
            <a:spAutoFit/>
          </a:bodyPr>
          <a:lstStyle/>
          <a:p>
            <a:pPr lvl="4">
              <a:buClr>
                <a:schemeClr val="accent6"/>
              </a:buClr>
            </a:pPr>
            <a:r>
              <a:rPr lang="en-US" sz="2800" b="1" i="1">
                <a:solidFill>
                  <a:schemeClr val="accent6"/>
                </a:solidFill>
                <a:latin typeface="Consolas" panose="020B0609020204030204" pitchFamily="49" charset="0"/>
                <a:cs typeface="Consolas" panose="020B0609020204030204" pitchFamily="49" charset="0"/>
                <a:sym typeface="Archivo ExtraBold"/>
              </a:rPr>
              <a:t>Model ML</a:t>
            </a:r>
            <a:endParaRPr lang="en-US" sz="1200" b="1" i="1">
              <a:solidFill>
                <a:schemeClr val="accent6"/>
              </a:solidFill>
              <a:latin typeface="Consolas" panose="020B0609020204030204" pitchFamily="49" charset="0"/>
              <a:cs typeface="Consolas" panose="020B0609020204030204" pitchFamily="49" charset="0"/>
              <a:sym typeface="Archivo ExtraBold"/>
            </a:endParaRPr>
          </a:p>
        </p:txBody>
      </p:sp>
      <p:sp>
        <p:nvSpPr>
          <p:cNvPr id="40" name="Rettangolo con angoli arrotondati 39">
            <a:extLst>
              <a:ext uri="{FF2B5EF4-FFF2-40B4-BE49-F238E27FC236}">
                <a16:creationId xmlns:a16="http://schemas.microsoft.com/office/drawing/2014/main" id="{7B6787C8-1AF1-6CF0-5633-CB6F8E572AD0}"/>
              </a:ext>
            </a:extLst>
          </p:cNvPr>
          <p:cNvSpPr/>
          <p:nvPr/>
        </p:nvSpPr>
        <p:spPr>
          <a:xfrm>
            <a:off x="4368246" y="1482137"/>
            <a:ext cx="3237531" cy="4526778"/>
          </a:xfrm>
          <a:prstGeom prst="roundRect">
            <a:avLst/>
          </a:prstGeom>
          <a:noFill/>
          <a:ln>
            <a:solidFill>
              <a:schemeClr val="accent2"/>
            </a:solidFill>
            <a:prstDash val="dash"/>
            <a:extLst>
              <a:ext uri="{C807C97D-BFC1-408E-A445-0C87EB9F89A2}">
                <ask:lineSketchStyleProps xmlns:ask="http://schemas.microsoft.com/office/drawing/2018/sketchyshapes">
                  <ask:type>
                    <ask:lineSketchNone/>
                  </ask:type>
                </ask:lineSketchStyleProps>
              </a:ext>
            </a:extLst>
          </a:ln>
          <a:effectLst>
            <a:reflection blurRad="6350" stA="52000" endA="300" endPos="3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CasellaDiTesto 40">
            <a:extLst>
              <a:ext uri="{FF2B5EF4-FFF2-40B4-BE49-F238E27FC236}">
                <a16:creationId xmlns:a16="http://schemas.microsoft.com/office/drawing/2014/main" id="{65C145EB-2E12-A16C-EC94-893409347434}"/>
              </a:ext>
            </a:extLst>
          </p:cNvPr>
          <p:cNvSpPr txBox="1"/>
          <p:nvPr/>
        </p:nvSpPr>
        <p:spPr>
          <a:xfrm>
            <a:off x="8623254" y="1863061"/>
            <a:ext cx="1553452" cy="523220"/>
          </a:xfrm>
          <a:prstGeom prst="rect">
            <a:avLst/>
          </a:prstGeom>
          <a:noFill/>
        </p:spPr>
        <p:txBody>
          <a:bodyPr wrap="square" rtlCol="0">
            <a:spAutoFit/>
          </a:bodyPr>
          <a:lstStyle/>
          <a:p>
            <a:pPr lvl="4">
              <a:buClr>
                <a:schemeClr val="accent6"/>
              </a:buClr>
            </a:pPr>
            <a:r>
              <a:rPr lang="en-US" sz="2800" b="1" i="1">
                <a:solidFill>
                  <a:schemeClr val="accent6"/>
                </a:solidFill>
                <a:latin typeface="Consolas" panose="020B0609020204030204" pitchFamily="49" charset="0"/>
                <a:cs typeface="Consolas" panose="020B0609020204030204" pitchFamily="49" charset="0"/>
                <a:sym typeface="Archivo ExtraBold"/>
              </a:rPr>
              <a:t>Results</a:t>
            </a:r>
            <a:endParaRPr lang="en-US" sz="1200" b="1" i="1">
              <a:solidFill>
                <a:schemeClr val="accent6"/>
              </a:solidFill>
              <a:latin typeface="Consolas" panose="020B0609020204030204" pitchFamily="49" charset="0"/>
              <a:cs typeface="Consolas" panose="020B0609020204030204" pitchFamily="49" charset="0"/>
              <a:sym typeface="Archivo ExtraBold"/>
            </a:endParaRPr>
          </a:p>
        </p:txBody>
      </p:sp>
      <p:sp>
        <p:nvSpPr>
          <p:cNvPr id="42" name="Rettangolo con angoli arrotondati 41">
            <a:extLst>
              <a:ext uri="{FF2B5EF4-FFF2-40B4-BE49-F238E27FC236}">
                <a16:creationId xmlns:a16="http://schemas.microsoft.com/office/drawing/2014/main" id="{34A71242-1575-8798-EE02-27662519AAFC}"/>
              </a:ext>
            </a:extLst>
          </p:cNvPr>
          <p:cNvSpPr/>
          <p:nvPr/>
        </p:nvSpPr>
        <p:spPr>
          <a:xfrm>
            <a:off x="7781215" y="1482137"/>
            <a:ext cx="3237531" cy="4526778"/>
          </a:xfrm>
          <a:prstGeom prst="roundRect">
            <a:avLst/>
          </a:prstGeom>
          <a:noFill/>
          <a:ln>
            <a:solidFill>
              <a:schemeClr val="accent2"/>
            </a:solidFill>
            <a:prstDash val="dash"/>
            <a:extLst>
              <a:ext uri="{C807C97D-BFC1-408E-A445-0C87EB9F89A2}">
                <ask:lineSketchStyleProps xmlns:ask="http://schemas.microsoft.com/office/drawing/2018/sketchyshapes">
                  <ask:type>
                    <ask:lineSketchNone/>
                  </ask:type>
                </ask:lineSketchStyleProps>
              </a:ext>
            </a:extLst>
          </a:ln>
          <a:effectLst>
            <a:reflection blurRad="6350" stA="52000" endA="300" endPos="3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reccia ad arco 44">
            <a:extLst>
              <a:ext uri="{FF2B5EF4-FFF2-40B4-BE49-F238E27FC236}">
                <a16:creationId xmlns:a16="http://schemas.microsoft.com/office/drawing/2014/main" id="{AB86D91F-7844-387F-698F-267B0E8567DD}"/>
              </a:ext>
            </a:extLst>
          </p:cNvPr>
          <p:cNvSpPr/>
          <p:nvPr/>
        </p:nvSpPr>
        <p:spPr>
          <a:xfrm>
            <a:off x="7318184" y="1014728"/>
            <a:ext cx="750625" cy="898663"/>
          </a:xfrm>
          <a:prstGeom prst="circularArrow">
            <a:avLst/>
          </a:prstGeom>
          <a:solidFill>
            <a:schemeClr val="accent4"/>
          </a:solidFill>
          <a:ln w="12700">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6" name="Freccia ad arco 45">
            <a:extLst>
              <a:ext uri="{FF2B5EF4-FFF2-40B4-BE49-F238E27FC236}">
                <a16:creationId xmlns:a16="http://schemas.microsoft.com/office/drawing/2014/main" id="{474A3128-FEFA-EBCE-C6B1-6B212E7B7AA4}"/>
              </a:ext>
            </a:extLst>
          </p:cNvPr>
          <p:cNvSpPr/>
          <p:nvPr/>
        </p:nvSpPr>
        <p:spPr>
          <a:xfrm>
            <a:off x="3924693" y="1014727"/>
            <a:ext cx="750625" cy="898663"/>
          </a:xfrm>
          <a:prstGeom prst="circularArrow">
            <a:avLst/>
          </a:prstGeom>
          <a:solidFill>
            <a:schemeClr val="accent4"/>
          </a:solidFill>
          <a:ln w="12700">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8572464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a:extLst>
              <a:ext uri="{FF2B5EF4-FFF2-40B4-BE49-F238E27FC236}">
                <a16:creationId xmlns:a16="http://schemas.microsoft.com/office/drawing/2014/main" id="{A482EF25-BAB8-9177-9A70-F7CFB3B13234}"/>
              </a:ext>
            </a:extLst>
          </p:cNvPr>
          <p:cNvSpPr>
            <a:spLocks noGrp="1"/>
          </p:cNvSpPr>
          <p:nvPr>
            <p:ph type="title"/>
          </p:nvPr>
        </p:nvSpPr>
        <p:spPr>
          <a:xfrm>
            <a:off x="1232383" y="368962"/>
            <a:ext cx="8941018" cy="821102"/>
          </a:xfrm>
        </p:spPr>
        <p:txBody>
          <a:bodyPr/>
          <a:lstStyle/>
          <a:p>
            <a:pPr algn="ctr"/>
            <a:r>
              <a:rPr lang="it-IT" sz="4000" b="1">
                <a:latin typeface="Consolas" panose="020B0609020204030204" pitchFamily="49" charset="0"/>
                <a:cs typeface="Consolas" panose="020B0609020204030204" pitchFamily="49" charset="0"/>
              </a:rPr>
              <a:t>Network </a:t>
            </a:r>
            <a:r>
              <a:rPr lang="it-IT" sz="4000" b="1" err="1">
                <a:latin typeface="Consolas" panose="020B0609020204030204" pitchFamily="49" charset="0"/>
                <a:cs typeface="Consolas" panose="020B0609020204030204" pitchFamily="49" charset="0"/>
              </a:rPr>
              <a:t>Methodology</a:t>
            </a:r>
            <a:r>
              <a:rPr lang="it-IT" sz="4000" b="1">
                <a:latin typeface="Consolas" panose="020B0609020204030204" pitchFamily="49" charset="0"/>
                <a:cs typeface="Consolas" panose="020B0609020204030204" pitchFamily="49" charset="0"/>
              </a:rPr>
              <a:t> and </a:t>
            </a:r>
            <a:r>
              <a:rPr lang="it-IT" sz="4000" b="1" err="1">
                <a:latin typeface="Consolas" panose="020B0609020204030204" pitchFamily="49" charset="0"/>
                <a:cs typeface="Consolas" panose="020B0609020204030204" pitchFamily="49" charset="0"/>
              </a:rPr>
              <a:t>Results</a:t>
            </a:r>
            <a:endParaRPr lang="en-US" sz="4000" b="1">
              <a:latin typeface="Consolas" panose="020B0609020204030204" pitchFamily="49" charset="0"/>
              <a:cs typeface="Consolas" panose="020B0609020204030204" pitchFamily="49" charset="0"/>
            </a:endParaRPr>
          </a:p>
        </p:txBody>
      </p:sp>
      <p:grpSp>
        <p:nvGrpSpPr>
          <p:cNvPr id="39" name="Gruppo 38">
            <a:extLst>
              <a:ext uri="{FF2B5EF4-FFF2-40B4-BE49-F238E27FC236}">
                <a16:creationId xmlns:a16="http://schemas.microsoft.com/office/drawing/2014/main" id="{FD70F06A-1084-411C-D92F-16A4F99E6E26}"/>
              </a:ext>
            </a:extLst>
          </p:cNvPr>
          <p:cNvGrpSpPr/>
          <p:nvPr/>
        </p:nvGrpSpPr>
        <p:grpSpPr>
          <a:xfrm>
            <a:off x="519203" y="2626183"/>
            <a:ext cx="11153594" cy="2866546"/>
            <a:chOff x="-584499" y="1999036"/>
            <a:chExt cx="11153594" cy="2866546"/>
          </a:xfrm>
          <a:effectLst>
            <a:reflection stA="20000" endPos="53000" dir="5400000" sy="-100000" algn="bl" rotWithShape="0"/>
          </a:effectLst>
        </p:grpSpPr>
        <p:pic>
          <p:nvPicPr>
            <p:cNvPr id="6" name="Immagine 5" descr="Immagine che contiene arte, Simmetria, cerchio, design&#10;&#10;Descrizione generata automaticamente">
              <a:extLst>
                <a:ext uri="{FF2B5EF4-FFF2-40B4-BE49-F238E27FC236}">
                  <a16:creationId xmlns:a16="http://schemas.microsoft.com/office/drawing/2014/main" id="{679C6A0F-2E6A-C81D-022A-3FA8103A174C}"/>
                </a:ext>
              </a:extLst>
            </p:cNvPr>
            <p:cNvPicPr>
              <a:picLocks noChangeAspect="1"/>
            </p:cNvPicPr>
            <p:nvPr/>
          </p:nvPicPr>
          <p:blipFill rotWithShape="1">
            <a:blip r:embed="rId3">
              <a:duotone>
                <a:prstClr val="black"/>
                <a:srgbClr val="FF0000">
                  <a:tint val="45000"/>
                  <a:satMod val="400000"/>
                </a:srgbClr>
              </a:duotone>
            </a:blip>
            <a:srcRect l="12125" r="7131"/>
            <a:stretch/>
          </p:blipFill>
          <p:spPr>
            <a:xfrm rot="5400000">
              <a:off x="-126820" y="1541361"/>
              <a:ext cx="2860762" cy="3776120"/>
            </a:xfrm>
            <a:prstGeom prst="rect">
              <a:avLst/>
            </a:prstGeom>
            <a:effectLst>
              <a:reflection endPos="0" dist="9745" dir="5400000" sy="-100000" algn="bl" rotWithShape="0"/>
            </a:effectLst>
          </p:spPr>
        </p:pic>
        <p:pic>
          <p:nvPicPr>
            <p:cNvPr id="7" name="Immagine 6" descr="Immagine che contiene arte, Simmetria, cerchio, design&#10;&#10;Descrizione generata automaticamente">
              <a:extLst>
                <a:ext uri="{FF2B5EF4-FFF2-40B4-BE49-F238E27FC236}">
                  <a16:creationId xmlns:a16="http://schemas.microsoft.com/office/drawing/2014/main" id="{47EA4CA8-C7D0-2A45-6D38-503C17359964}"/>
                </a:ext>
              </a:extLst>
            </p:cNvPr>
            <p:cNvPicPr>
              <a:picLocks noChangeAspect="1"/>
            </p:cNvPicPr>
            <p:nvPr/>
          </p:nvPicPr>
          <p:blipFill rotWithShape="1">
            <a:blip r:embed="rId3"/>
            <a:srcRect l="12125" r="7131"/>
            <a:stretch/>
          </p:blipFill>
          <p:spPr>
            <a:xfrm rot="5400000">
              <a:off x="4810422" y="1541358"/>
              <a:ext cx="2860761" cy="3776120"/>
            </a:xfrm>
            <a:prstGeom prst="rect">
              <a:avLst/>
            </a:prstGeom>
          </p:spPr>
        </p:pic>
        <p:pic>
          <p:nvPicPr>
            <p:cNvPr id="8" name="Immagine 7" descr="Immagine che contiene arte, Simmetria, cerchio, design&#10;&#10;Descrizione generata automaticamente">
              <a:extLst>
                <a:ext uri="{FF2B5EF4-FFF2-40B4-BE49-F238E27FC236}">
                  <a16:creationId xmlns:a16="http://schemas.microsoft.com/office/drawing/2014/main" id="{3B05EA43-D1E6-389B-86FA-05D54EDD565A}"/>
                </a:ext>
              </a:extLst>
            </p:cNvPr>
            <p:cNvPicPr>
              <a:picLocks noChangeAspect="1"/>
            </p:cNvPicPr>
            <p:nvPr/>
          </p:nvPicPr>
          <p:blipFill rotWithShape="1">
            <a:blip r:embed="rId3">
              <a:duotone>
                <a:prstClr val="black"/>
                <a:srgbClr val="FFFF00">
                  <a:tint val="45000"/>
                  <a:satMod val="400000"/>
                </a:srgbClr>
              </a:duotone>
            </a:blip>
            <a:srcRect l="12125" r="7131"/>
            <a:stretch/>
          </p:blipFill>
          <p:spPr>
            <a:xfrm rot="5400000">
              <a:off x="7250654" y="1541357"/>
              <a:ext cx="2860761" cy="3776120"/>
            </a:xfrm>
            <a:prstGeom prst="rect">
              <a:avLst/>
            </a:prstGeom>
          </p:spPr>
        </p:pic>
        <p:sp>
          <p:nvSpPr>
            <p:cNvPr id="10" name="CasellaDiTesto 9">
              <a:extLst>
                <a:ext uri="{FF2B5EF4-FFF2-40B4-BE49-F238E27FC236}">
                  <a16:creationId xmlns:a16="http://schemas.microsoft.com/office/drawing/2014/main" id="{1C97260B-D37B-91B5-AB32-DA2271B4142D}"/>
                </a:ext>
              </a:extLst>
            </p:cNvPr>
            <p:cNvSpPr txBox="1"/>
            <p:nvPr/>
          </p:nvSpPr>
          <p:spPr>
            <a:xfrm>
              <a:off x="280018" y="3033280"/>
              <a:ext cx="2058023" cy="830997"/>
            </a:xfrm>
            <a:prstGeom prst="rect">
              <a:avLst/>
            </a:prstGeom>
            <a:noFill/>
            <a:effectLst>
              <a:reflection endPos="0" dist="50800" dir="5400000" sy="-100000" algn="bl" rotWithShape="0"/>
            </a:effectLst>
          </p:spPr>
          <p:txBody>
            <a:bodyPr wrap="square" rtlCol="0">
              <a:spAutoFit/>
            </a:bodyPr>
            <a:lstStyle/>
            <a:p>
              <a:pPr algn="ctr"/>
              <a:r>
                <a:rPr lang="it-IT" sz="2400" b="1">
                  <a:solidFill>
                    <a:schemeClr val="accent6"/>
                  </a:solidFill>
                  <a:latin typeface="Consolas" panose="020B0609020204030204" pitchFamily="49" charset="0"/>
                  <a:cs typeface="Consolas" panose="020B0609020204030204" pitchFamily="49" charset="0"/>
                </a:rPr>
                <a:t>Network </a:t>
              </a:r>
              <a:r>
                <a:rPr lang="it-IT" sz="2400" b="1" err="1">
                  <a:solidFill>
                    <a:schemeClr val="accent6"/>
                  </a:solidFill>
                  <a:latin typeface="Consolas" panose="020B0609020204030204" pitchFamily="49" charset="0"/>
                  <a:cs typeface="Consolas" panose="020B0609020204030204" pitchFamily="49" charset="0"/>
                </a:rPr>
                <a:t>Creation</a:t>
              </a:r>
              <a:endParaRPr lang="en-GB" sz="2400" b="1">
                <a:solidFill>
                  <a:schemeClr val="accent6"/>
                </a:solidFill>
                <a:latin typeface="Consolas" panose="020B0609020204030204" pitchFamily="49" charset="0"/>
                <a:cs typeface="Consolas" panose="020B0609020204030204" pitchFamily="49" charset="0"/>
              </a:endParaRPr>
            </a:p>
          </p:txBody>
        </p:sp>
        <p:sp>
          <p:nvSpPr>
            <p:cNvPr id="11" name="CasellaDiTesto 10">
              <a:extLst>
                <a:ext uri="{FF2B5EF4-FFF2-40B4-BE49-F238E27FC236}">
                  <a16:creationId xmlns:a16="http://schemas.microsoft.com/office/drawing/2014/main" id="{EE37D057-2178-09E8-6EC4-5FD201C0A84E}"/>
                </a:ext>
              </a:extLst>
            </p:cNvPr>
            <p:cNvSpPr txBox="1"/>
            <p:nvPr/>
          </p:nvSpPr>
          <p:spPr>
            <a:xfrm>
              <a:off x="5217262" y="3033280"/>
              <a:ext cx="2058020" cy="830997"/>
            </a:xfrm>
            <a:prstGeom prst="rect">
              <a:avLst/>
            </a:prstGeom>
            <a:noFill/>
          </p:spPr>
          <p:txBody>
            <a:bodyPr wrap="square" rtlCol="0">
              <a:spAutoFit/>
            </a:bodyPr>
            <a:lstStyle/>
            <a:p>
              <a:pPr algn="ctr"/>
              <a:r>
                <a:rPr lang="it-IT" sz="2400" b="1" err="1">
                  <a:solidFill>
                    <a:schemeClr val="accent6"/>
                  </a:solidFill>
                  <a:latin typeface="Consolas" panose="020B0609020204030204" pitchFamily="49" charset="0"/>
                  <a:cs typeface="Consolas" panose="020B0609020204030204" pitchFamily="49" charset="0"/>
                </a:rPr>
                <a:t>Betweenness</a:t>
              </a:r>
              <a:r>
                <a:rPr lang="it-IT" sz="2400" b="1">
                  <a:solidFill>
                    <a:schemeClr val="accent6"/>
                  </a:solidFill>
                  <a:latin typeface="Consolas" panose="020B0609020204030204" pitchFamily="49" charset="0"/>
                  <a:cs typeface="Consolas" panose="020B0609020204030204" pitchFamily="49" charset="0"/>
                </a:rPr>
                <a:t> </a:t>
              </a:r>
              <a:r>
                <a:rPr lang="it-IT" sz="2400" b="1" err="1">
                  <a:solidFill>
                    <a:schemeClr val="accent6"/>
                  </a:solidFill>
                  <a:latin typeface="Consolas" panose="020B0609020204030204" pitchFamily="49" charset="0"/>
                  <a:cs typeface="Consolas" panose="020B0609020204030204" pitchFamily="49" charset="0"/>
                </a:rPr>
                <a:t>Centrality</a:t>
              </a:r>
              <a:endParaRPr lang="en-GB" sz="2400" b="1">
                <a:solidFill>
                  <a:schemeClr val="accent6"/>
                </a:solidFill>
                <a:latin typeface="Consolas" panose="020B0609020204030204" pitchFamily="49" charset="0"/>
                <a:cs typeface="Consolas" panose="020B0609020204030204" pitchFamily="49" charset="0"/>
              </a:endParaRPr>
            </a:p>
          </p:txBody>
        </p:sp>
        <p:sp>
          <p:nvSpPr>
            <p:cNvPr id="12" name="CasellaDiTesto 11">
              <a:extLst>
                <a:ext uri="{FF2B5EF4-FFF2-40B4-BE49-F238E27FC236}">
                  <a16:creationId xmlns:a16="http://schemas.microsoft.com/office/drawing/2014/main" id="{FCF03F87-02F2-D818-14C1-BE4DFA0C266F}"/>
                </a:ext>
              </a:extLst>
            </p:cNvPr>
            <p:cNvSpPr txBox="1"/>
            <p:nvPr/>
          </p:nvSpPr>
          <p:spPr>
            <a:xfrm>
              <a:off x="7657494" y="3069575"/>
              <a:ext cx="2058020" cy="830997"/>
            </a:xfrm>
            <a:prstGeom prst="rect">
              <a:avLst/>
            </a:prstGeom>
            <a:noFill/>
          </p:spPr>
          <p:txBody>
            <a:bodyPr wrap="square" rtlCol="0">
              <a:spAutoFit/>
            </a:bodyPr>
            <a:lstStyle/>
            <a:p>
              <a:pPr algn="ctr"/>
              <a:r>
                <a:rPr lang="it-IT" sz="2400" b="1">
                  <a:solidFill>
                    <a:schemeClr val="accent6"/>
                  </a:solidFill>
                  <a:latin typeface="Consolas" panose="020B0609020204030204" pitchFamily="49" charset="0"/>
                  <a:cs typeface="Consolas" panose="020B0609020204030204" pitchFamily="49" charset="0"/>
                </a:rPr>
                <a:t>Communities </a:t>
              </a:r>
              <a:r>
                <a:rPr lang="it-IT" sz="2400" b="1" err="1">
                  <a:solidFill>
                    <a:schemeClr val="accent6"/>
                  </a:solidFill>
                  <a:latin typeface="Consolas" panose="020B0609020204030204" pitchFamily="49" charset="0"/>
                  <a:cs typeface="Consolas" panose="020B0609020204030204" pitchFamily="49" charset="0"/>
                </a:rPr>
                <a:t>Detection</a:t>
              </a:r>
              <a:endParaRPr lang="en-GB" sz="2400" b="1">
                <a:solidFill>
                  <a:schemeClr val="accent6"/>
                </a:solidFill>
                <a:latin typeface="Consolas" panose="020B0609020204030204" pitchFamily="49" charset="0"/>
                <a:cs typeface="Consolas" panose="020B0609020204030204" pitchFamily="49" charset="0"/>
              </a:endParaRPr>
            </a:p>
          </p:txBody>
        </p:sp>
        <p:pic>
          <p:nvPicPr>
            <p:cNvPr id="4" name="Immagine 3" descr="Immagine che contiene arte, Simmetria, cerchio, design&#10;&#10;Descrizione generata automaticamente">
              <a:extLst>
                <a:ext uri="{FF2B5EF4-FFF2-40B4-BE49-F238E27FC236}">
                  <a16:creationId xmlns:a16="http://schemas.microsoft.com/office/drawing/2014/main" id="{5606ECAB-FE8B-8824-0C80-589CA00E6F24}"/>
                </a:ext>
              </a:extLst>
            </p:cNvPr>
            <p:cNvPicPr>
              <a:picLocks noChangeAspect="1"/>
            </p:cNvPicPr>
            <p:nvPr/>
          </p:nvPicPr>
          <p:blipFill rotWithShape="1">
            <a:blip r:embed="rId3">
              <a:duotone>
                <a:prstClr val="black"/>
                <a:schemeClr val="accent4">
                  <a:lumMod val="85000"/>
                  <a:tint val="45000"/>
                  <a:satMod val="400000"/>
                </a:schemeClr>
              </a:duotone>
            </a:blip>
            <a:srcRect l="12125" r="7131"/>
            <a:stretch/>
          </p:blipFill>
          <p:spPr>
            <a:xfrm rot="5400000">
              <a:off x="2337670" y="1547141"/>
              <a:ext cx="2860762" cy="3776119"/>
            </a:xfrm>
            <a:prstGeom prst="rect">
              <a:avLst/>
            </a:prstGeom>
            <a:effectLst>
              <a:reflection blurRad="6350" endPos="0" dir="5400000" sy="-100000" algn="bl" rotWithShape="0"/>
            </a:effectLst>
          </p:spPr>
        </p:pic>
        <p:sp>
          <p:nvSpPr>
            <p:cNvPr id="5" name="CasellaDiTesto 4">
              <a:extLst>
                <a:ext uri="{FF2B5EF4-FFF2-40B4-BE49-F238E27FC236}">
                  <a16:creationId xmlns:a16="http://schemas.microsoft.com/office/drawing/2014/main" id="{78735289-C334-7959-04C2-5C21377E679D}"/>
                </a:ext>
              </a:extLst>
            </p:cNvPr>
            <p:cNvSpPr txBox="1"/>
            <p:nvPr/>
          </p:nvSpPr>
          <p:spPr>
            <a:xfrm>
              <a:off x="2744511" y="3033280"/>
              <a:ext cx="2058020" cy="830997"/>
            </a:xfrm>
            <a:prstGeom prst="rect">
              <a:avLst/>
            </a:prstGeom>
            <a:noFill/>
          </p:spPr>
          <p:txBody>
            <a:bodyPr wrap="square" rtlCol="0">
              <a:spAutoFit/>
            </a:bodyPr>
            <a:lstStyle/>
            <a:p>
              <a:pPr algn="ctr"/>
              <a:r>
                <a:rPr lang="it-IT" sz="2400" b="1">
                  <a:solidFill>
                    <a:schemeClr val="accent6"/>
                  </a:solidFill>
                  <a:latin typeface="Consolas" panose="020B0609020204030204" pitchFamily="49" charset="0"/>
                  <a:cs typeface="Consolas" panose="020B0609020204030204" pitchFamily="49" charset="0"/>
                </a:rPr>
                <a:t>Method of </a:t>
              </a:r>
              <a:r>
                <a:rPr lang="it-IT" sz="2400" b="1" err="1">
                  <a:solidFill>
                    <a:schemeClr val="accent6"/>
                  </a:solidFill>
                  <a:latin typeface="Consolas" panose="020B0609020204030204" pitchFamily="49" charset="0"/>
                  <a:cs typeface="Consolas" panose="020B0609020204030204" pitchFamily="49" charset="0"/>
                </a:rPr>
                <a:t>Reflections</a:t>
              </a:r>
              <a:endParaRPr lang="en-GB" sz="2400" b="1">
                <a:solidFill>
                  <a:schemeClr val="accent6"/>
                </a:solidFill>
                <a:latin typeface="Consolas" panose="020B0609020204030204" pitchFamily="49" charset="0"/>
                <a:cs typeface="Consolas" panose="020B0609020204030204" pitchFamily="49" charset="0"/>
              </a:endParaRPr>
            </a:p>
          </p:txBody>
        </p:sp>
      </p:grpSp>
      <p:sp>
        <p:nvSpPr>
          <p:cNvPr id="35" name="CasellaDiTesto 34">
            <a:extLst>
              <a:ext uri="{FF2B5EF4-FFF2-40B4-BE49-F238E27FC236}">
                <a16:creationId xmlns:a16="http://schemas.microsoft.com/office/drawing/2014/main" id="{6011C9EB-8005-BB90-B9B4-D8AB11090EE7}"/>
              </a:ext>
            </a:extLst>
          </p:cNvPr>
          <p:cNvSpPr txBox="1"/>
          <p:nvPr/>
        </p:nvSpPr>
        <p:spPr>
          <a:xfrm>
            <a:off x="5702892" y="1675062"/>
            <a:ext cx="3283226" cy="442674"/>
          </a:xfrm>
          <a:prstGeom prst="roundRect">
            <a:avLst/>
          </a:prstGeom>
          <a:noFill/>
          <a:ln w="25400" cap="rnd" cmpd="sng" algn="ctr">
            <a:solidFill>
              <a:schemeClr val="accent3">
                <a:lumMod val="85000"/>
              </a:schemeClr>
            </a:solidFill>
            <a:prstDash val="dash"/>
            <a:round/>
            <a:headEnd type="none" w="med" len="med"/>
            <a:tailEnd type="none" w="med" len="med"/>
            <a:extLst>
              <a:ext uri="{C807C97D-BFC1-408E-A445-0C87EB9F89A2}">
                <ask:lineSketchStyleProps xmlns:ask="http://schemas.microsoft.com/office/drawing/2018/sketchyshapes" sd="1219033472">
                  <a:custGeom>
                    <a:avLst/>
                    <a:gdLst>
                      <a:gd name="connsiteX0" fmla="*/ 0 w 3283226"/>
                      <a:gd name="connsiteY0" fmla="*/ 73780 h 442674"/>
                      <a:gd name="connsiteX1" fmla="*/ 73780 w 3283226"/>
                      <a:gd name="connsiteY1" fmla="*/ 0 h 442674"/>
                      <a:gd name="connsiteX2" fmla="*/ 659104 w 3283226"/>
                      <a:gd name="connsiteY2" fmla="*/ 0 h 442674"/>
                      <a:gd name="connsiteX3" fmla="*/ 1150359 w 3283226"/>
                      <a:gd name="connsiteY3" fmla="*/ 0 h 442674"/>
                      <a:gd name="connsiteX4" fmla="*/ 1610256 w 3283226"/>
                      <a:gd name="connsiteY4" fmla="*/ 0 h 442674"/>
                      <a:gd name="connsiteX5" fmla="*/ 2164224 w 3283226"/>
                      <a:gd name="connsiteY5" fmla="*/ 0 h 442674"/>
                      <a:gd name="connsiteX6" fmla="*/ 2655478 w 3283226"/>
                      <a:gd name="connsiteY6" fmla="*/ 0 h 442674"/>
                      <a:gd name="connsiteX7" fmla="*/ 3209446 w 3283226"/>
                      <a:gd name="connsiteY7" fmla="*/ 0 h 442674"/>
                      <a:gd name="connsiteX8" fmla="*/ 3283226 w 3283226"/>
                      <a:gd name="connsiteY8" fmla="*/ 73780 h 442674"/>
                      <a:gd name="connsiteX9" fmla="*/ 3283226 w 3283226"/>
                      <a:gd name="connsiteY9" fmla="*/ 368894 h 442674"/>
                      <a:gd name="connsiteX10" fmla="*/ 3209446 w 3283226"/>
                      <a:gd name="connsiteY10" fmla="*/ 442674 h 442674"/>
                      <a:gd name="connsiteX11" fmla="*/ 2655478 w 3283226"/>
                      <a:gd name="connsiteY11" fmla="*/ 442674 h 442674"/>
                      <a:gd name="connsiteX12" fmla="*/ 2070154 w 3283226"/>
                      <a:gd name="connsiteY12" fmla="*/ 442674 h 442674"/>
                      <a:gd name="connsiteX13" fmla="*/ 1484830 w 3283226"/>
                      <a:gd name="connsiteY13" fmla="*/ 442674 h 442674"/>
                      <a:gd name="connsiteX14" fmla="*/ 1024932 w 3283226"/>
                      <a:gd name="connsiteY14" fmla="*/ 442674 h 442674"/>
                      <a:gd name="connsiteX15" fmla="*/ 73780 w 3283226"/>
                      <a:gd name="connsiteY15" fmla="*/ 442674 h 442674"/>
                      <a:gd name="connsiteX16" fmla="*/ 0 w 3283226"/>
                      <a:gd name="connsiteY16" fmla="*/ 368894 h 442674"/>
                      <a:gd name="connsiteX17" fmla="*/ 0 w 3283226"/>
                      <a:gd name="connsiteY17" fmla="*/ 73780 h 442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83226" h="442674" extrusionOk="0">
                        <a:moveTo>
                          <a:pt x="0" y="73780"/>
                        </a:moveTo>
                        <a:cubicBezTo>
                          <a:pt x="-1524" y="32092"/>
                          <a:pt x="21854" y="4195"/>
                          <a:pt x="73780" y="0"/>
                        </a:cubicBezTo>
                        <a:cubicBezTo>
                          <a:pt x="282196" y="-62696"/>
                          <a:pt x="456879" y="54339"/>
                          <a:pt x="659104" y="0"/>
                        </a:cubicBezTo>
                        <a:cubicBezTo>
                          <a:pt x="861329" y="-54339"/>
                          <a:pt x="1024440" y="9709"/>
                          <a:pt x="1150359" y="0"/>
                        </a:cubicBezTo>
                        <a:cubicBezTo>
                          <a:pt x="1276278" y="-9709"/>
                          <a:pt x="1446423" y="7270"/>
                          <a:pt x="1610256" y="0"/>
                        </a:cubicBezTo>
                        <a:cubicBezTo>
                          <a:pt x="1774089" y="-7270"/>
                          <a:pt x="2016169" y="29732"/>
                          <a:pt x="2164224" y="0"/>
                        </a:cubicBezTo>
                        <a:cubicBezTo>
                          <a:pt x="2312279" y="-29732"/>
                          <a:pt x="2464341" y="41831"/>
                          <a:pt x="2655478" y="0"/>
                        </a:cubicBezTo>
                        <a:cubicBezTo>
                          <a:pt x="2846615" y="-41831"/>
                          <a:pt x="3023439" y="20986"/>
                          <a:pt x="3209446" y="0"/>
                        </a:cubicBezTo>
                        <a:cubicBezTo>
                          <a:pt x="3249230" y="-9197"/>
                          <a:pt x="3281972" y="34775"/>
                          <a:pt x="3283226" y="73780"/>
                        </a:cubicBezTo>
                        <a:cubicBezTo>
                          <a:pt x="3301437" y="166648"/>
                          <a:pt x="3255556" y="267082"/>
                          <a:pt x="3283226" y="368894"/>
                        </a:cubicBezTo>
                        <a:cubicBezTo>
                          <a:pt x="3278077" y="409347"/>
                          <a:pt x="3251573" y="438894"/>
                          <a:pt x="3209446" y="442674"/>
                        </a:cubicBezTo>
                        <a:cubicBezTo>
                          <a:pt x="2973723" y="456769"/>
                          <a:pt x="2919685" y="398120"/>
                          <a:pt x="2655478" y="442674"/>
                        </a:cubicBezTo>
                        <a:cubicBezTo>
                          <a:pt x="2391271" y="487228"/>
                          <a:pt x="2228103" y="428761"/>
                          <a:pt x="2070154" y="442674"/>
                        </a:cubicBezTo>
                        <a:cubicBezTo>
                          <a:pt x="1912205" y="456587"/>
                          <a:pt x="1728620" y="410269"/>
                          <a:pt x="1484830" y="442674"/>
                        </a:cubicBezTo>
                        <a:cubicBezTo>
                          <a:pt x="1241040" y="475079"/>
                          <a:pt x="1196326" y="399236"/>
                          <a:pt x="1024932" y="442674"/>
                        </a:cubicBezTo>
                        <a:cubicBezTo>
                          <a:pt x="853538" y="486112"/>
                          <a:pt x="489450" y="355311"/>
                          <a:pt x="73780" y="442674"/>
                        </a:cubicBezTo>
                        <a:cubicBezTo>
                          <a:pt x="31355" y="439256"/>
                          <a:pt x="860" y="398014"/>
                          <a:pt x="0" y="368894"/>
                        </a:cubicBezTo>
                        <a:cubicBezTo>
                          <a:pt x="-193" y="233317"/>
                          <a:pt x="11061" y="147578"/>
                          <a:pt x="0" y="73780"/>
                        </a:cubicBezTo>
                        <a:close/>
                      </a:path>
                    </a:pathLst>
                  </a:custGeom>
                  <ask:type>
                    <ask:lineSketchNone/>
                  </ask:type>
                </ask:lineSketchStyleProps>
              </a:ext>
            </a:extLst>
          </a:ln>
          <a:effectLst>
            <a:reflection stA="0" endPos="65000" dist="50800" dir="5400000" sy="-100000" algn="bl" rotWithShape="0"/>
          </a:effectLst>
        </p:spPr>
        <p:style>
          <a:lnRef idx="0">
            <a:scrgbClr r="0" g="0" b="0"/>
          </a:lnRef>
          <a:fillRef idx="0">
            <a:scrgbClr r="0" g="0" b="0"/>
          </a:fillRef>
          <a:effectRef idx="0">
            <a:scrgbClr r="0" g="0" b="0"/>
          </a:effectRef>
          <a:fontRef idx="minor">
            <a:schemeClr val="accent2"/>
          </a:fontRef>
        </p:style>
        <p:txBody>
          <a:bodyPr wrap="square" rtlCol="0">
            <a:spAutoFit/>
          </a:bodyPr>
          <a:lstStyle/>
          <a:p>
            <a:pPr algn="ctr">
              <a:buClr>
                <a:schemeClr val="accent6"/>
              </a:buClr>
            </a:pPr>
            <a:r>
              <a:rPr lang="it-IT" sz="2000" b="1" err="1">
                <a:solidFill>
                  <a:schemeClr val="accent1"/>
                </a:solidFill>
                <a:latin typeface="Consolas" panose="020B0609020204030204" pitchFamily="49" charset="0"/>
              </a:rPr>
              <a:t>Most</a:t>
            </a:r>
            <a:r>
              <a:rPr lang="it-IT" sz="2000" b="1">
                <a:solidFill>
                  <a:schemeClr val="accent1"/>
                </a:solidFill>
                <a:latin typeface="Consolas" panose="020B0609020204030204" pitchFamily="49" charset="0"/>
              </a:rPr>
              <a:t> </a:t>
            </a:r>
            <a:r>
              <a:rPr lang="it-IT" sz="2000" b="1" err="1">
                <a:solidFill>
                  <a:schemeClr val="accent1"/>
                </a:solidFill>
                <a:latin typeface="Consolas" panose="020B0609020204030204" pitchFamily="49" charset="0"/>
              </a:rPr>
              <a:t>Important</a:t>
            </a:r>
            <a:r>
              <a:rPr lang="it-IT" sz="2000" b="1">
                <a:solidFill>
                  <a:schemeClr val="accent1"/>
                </a:solidFill>
                <a:latin typeface="Consolas" panose="020B0609020204030204" pitchFamily="49" charset="0"/>
              </a:rPr>
              <a:t> Actors</a:t>
            </a:r>
            <a:endParaRPr lang="it-IT" b="0" i="1">
              <a:solidFill>
                <a:schemeClr val="accent6"/>
              </a:solidFill>
              <a:latin typeface="Consolas" panose="020B0609020204030204" pitchFamily="49" charset="0"/>
              <a:cs typeface="Consolas" panose="020B0609020204030204" pitchFamily="49" charset="0"/>
            </a:endParaRPr>
          </a:p>
        </p:txBody>
      </p:sp>
      <p:cxnSp>
        <p:nvCxnSpPr>
          <p:cNvPr id="15" name="Connettore 2 14">
            <a:extLst>
              <a:ext uri="{FF2B5EF4-FFF2-40B4-BE49-F238E27FC236}">
                <a16:creationId xmlns:a16="http://schemas.microsoft.com/office/drawing/2014/main" id="{9AC17E0B-6A2A-7001-8C69-0FAEEB2C6710}"/>
              </a:ext>
            </a:extLst>
          </p:cNvPr>
          <p:cNvCxnSpPr>
            <a:cxnSpLocks/>
            <a:stCxn id="4" idx="1"/>
            <a:endCxn id="35" idx="2"/>
          </p:cNvCxnSpPr>
          <p:nvPr/>
        </p:nvCxnSpPr>
        <p:spPr>
          <a:xfrm flipV="1">
            <a:off x="4871753" y="2117736"/>
            <a:ext cx="2472752" cy="5142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Connettore 2 16">
            <a:extLst>
              <a:ext uri="{FF2B5EF4-FFF2-40B4-BE49-F238E27FC236}">
                <a16:creationId xmlns:a16="http://schemas.microsoft.com/office/drawing/2014/main" id="{3C8FC0E2-093C-1FCF-527B-8421F484A8ED}"/>
              </a:ext>
            </a:extLst>
          </p:cNvPr>
          <p:cNvCxnSpPr>
            <a:cxnSpLocks/>
            <a:stCxn id="7" idx="1"/>
            <a:endCxn id="35" idx="2"/>
          </p:cNvCxnSpPr>
          <p:nvPr/>
        </p:nvCxnSpPr>
        <p:spPr>
          <a:xfrm flipV="1">
            <a:off x="7344505" y="2117736"/>
            <a:ext cx="0" cy="5084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Connettore 2 19">
            <a:extLst>
              <a:ext uri="{FF2B5EF4-FFF2-40B4-BE49-F238E27FC236}">
                <a16:creationId xmlns:a16="http://schemas.microsoft.com/office/drawing/2014/main" id="{A961F747-B6DA-0F65-65C6-E05E9F1BA2EA}"/>
              </a:ext>
            </a:extLst>
          </p:cNvPr>
          <p:cNvCxnSpPr>
            <a:cxnSpLocks/>
            <a:stCxn id="8" idx="1"/>
            <a:endCxn id="35" idx="2"/>
          </p:cNvCxnSpPr>
          <p:nvPr/>
        </p:nvCxnSpPr>
        <p:spPr>
          <a:xfrm flipH="1" flipV="1">
            <a:off x="7344505" y="2117736"/>
            <a:ext cx="2440232" cy="5084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11195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magine 8">
            <a:extLst>
              <a:ext uri="{FF2B5EF4-FFF2-40B4-BE49-F238E27FC236}">
                <a16:creationId xmlns:a16="http://schemas.microsoft.com/office/drawing/2014/main" id="{15F15791-B590-A9E5-266F-1C4B5CA94962}"/>
              </a:ext>
            </a:extLst>
          </p:cNvPr>
          <p:cNvPicPr>
            <a:picLocks noChangeAspect="1"/>
          </p:cNvPicPr>
          <p:nvPr/>
        </p:nvPicPr>
        <p:blipFill rotWithShape="1">
          <a:blip r:embed="rId3"/>
          <a:srcRect l="1077" r="566" b="1713"/>
          <a:stretch/>
        </p:blipFill>
        <p:spPr>
          <a:xfrm>
            <a:off x="4080680" y="1518211"/>
            <a:ext cx="7122728" cy="476879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Titolo 1">
            <a:extLst>
              <a:ext uri="{FF2B5EF4-FFF2-40B4-BE49-F238E27FC236}">
                <a16:creationId xmlns:a16="http://schemas.microsoft.com/office/drawing/2014/main" id="{9EC71A1D-1D2A-950B-7608-04635DAFD845}"/>
              </a:ext>
            </a:extLst>
          </p:cNvPr>
          <p:cNvSpPr>
            <a:spLocks noGrp="1"/>
          </p:cNvSpPr>
          <p:nvPr>
            <p:ph type="title"/>
          </p:nvPr>
        </p:nvSpPr>
        <p:spPr>
          <a:xfrm>
            <a:off x="960000" y="318961"/>
            <a:ext cx="10272000" cy="763600"/>
          </a:xfrm>
        </p:spPr>
        <p:txBody>
          <a:bodyPr/>
          <a:lstStyle/>
          <a:p>
            <a:pPr algn="ctr"/>
            <a:r>
              <a:rPr lang="en-US" sz="4000" b="1">
                <a:latin typeface="Consolas" panose="020B0609020204030204" pitchFamily="49" charset="0"/>
                <a:cs typeface="Consolas" panose="020B0609020204030204" pitchFamily="49" charset="0"/>
              </a:rPr>
              <a:t>Network Creation</a:t>
            </a:r>
          </a:p>
        </p:txBody>
      </p:sp>
      <p:pic>
        <p:nvPicPr>
          <p:cNvPr id="4" name="Immagine 3" descr="Immagine che contiene arte, Simmetria, cerchio, design&#10;&#10;Descrizione generata automaticamente">
            <a:extLst>
              <a:ext uri="{FF2B5EF4-FFF2-40B4-BE49-F238E27FC236}">
                <a16:creationId xmlns:a16="http://schemas.microsoft.com/office/drawing/2014/main" id="{EF8AC590-84BC-5804-0D27-86E88FA410E3}"/>
              </a:ext>
            </a:extLst>
          </p:cNvPr>
          <p:cNvPicPr>
            <a:picLocks noChangeAspect="1"/>
          </p:cNvPicPr>
          <p:nvPr/>
        </p:nvPicPr>
        <p:blipFill rotWithShape="1">
          <a:blip r:embed="rId4">
            <a:duotone>
              <a:prstClr val="black"/>
              <a:schemeClr val="bg2">
                <a:tint val="45000"/>
                <a:satMod val="400000"/>
              </a:schemeClr>
            </a:duotone>
          </a:blip>
          <a:srcRect l="12125" r="7131"/>
          <a:stretch/>
        </p:blipFill>
        <p:spPr>
          <a:xfrm rot="5400000">
            <a:off x="3395320" y="466118"/>
            <a:ext cx="360928" cy="469286"/>
          </a:xfrm>
          <a:prstGeom prst="rect">
            <a:avLst/>
          </a:prstGeom>
          <a:effectLst>
            <a:reflection blurRad="6350" endPos="0" dir="5400000" sy="-100000" algn="bl" rotWithShape="0"/>
          </a:effectLst>
        </p:spPr>
      </p:pic>
      <p:pic>
        <p:nvPicPr>
          <p:cNvPr id="5" name="Immagine 4" descr="Immagine che contiene arte, Simmetria, cerchio, design&#10;&#10;Descrizione generata automaticamente">
            <a:extLst>
              <a:ext uri="{FF2B5EF4-FFF2-40B4-BE49-F238E27FC236}">
                <a16:creationId xmlns:a16="http://schemas.microsoft.com/office/drawing/2014/main" id="{E9AB0D6F-62F0-9E8A-9B51-21625BEF3490}"/>
              </a:ext>
            </a:extLst>
          </p:cNvPr>
          <p:cNvPicPr>
            <a:picLocks noChangeAspect="1"/>
          </p:cNvPicPr>
          <p:nvPr/>
        </p:nvPicPr>
        <p:blipFill rotWithShape="1">
          <a:blip r:embed="rId4">
            <a:duotone>
              <a:prstClr val="black"/>
              <a:schemeClr val="bg2">
                <a:tint val="45000"/>
                <a:satMod val="400000"/>
              </a:schemeClr>
            </a:duotone>
          </a:blip>
          <a:srcRect l="12125" r="7131"/>
          <a:stretch/>
        </p:blipFill>
        <p:spPr>
          <a:xfrm rot="5400000">
            <a:off x="8427803" y="516810"/>
            <a:ext cx="360928" cy="469286"/>
          </a:xfrm>
          <a:prstGeom prst="rect">
            <a:avLst/>
          </a:prstGeom>
          <a:effectLst>
            <a:reflection blurRad="6350" endPos="0" dir="5400000" sy="-100000" algn="bl" rotWithShape="0"/>
          </a:effectLst>
        </p:spPr>
      </p:pic>
      <p:sp>
        <p:nvSpPr>
          <p:cNvPr id="6" name="CasellaDiTesto 5">
            <a:extLst>
              <a:ext uri="{FF2B5EF4-FFF2-40B4-BE49-F238E27FC236}">
                <a16:creationId xmlns:a16="http://schemas.microsoft.com/office/drawing/2014/main" id="{7A42A8C0-8B13-84E2-84A9-253F0C4F4E38}"/>
              </a:ext>
            </a:extLst>
          </p:cNvPr>
          <p:cNvSpPr txBox="1"/>
          <p:nvPr/>
        </p:nvSpPr>
        <p:spPr>
          <a:xfrm>
            <a:off x="385165" y="2628781"/>
            <a:ext cx="3344573" cy="1600438"/>
          </a:xfrm>
          <a:prstGeom prst="roundRect">
            <a:avLst/>
          </a:prstGeom>
          <a:noFill/>
          <a:ln w="28575" cap="flat" cmpd="sng" algn="ctr">
            <a:solidFill>
              <a:schemeClr val="accent2"/>
            </a:solidFill>
            <a:prstDash val="dash"/>
            <a:round/>
            <a:headEnd type="none" w="med" len="med"/>
            <a:tailEnd type="none" w="med" len="med"/>
          </a:ln>
          <a:effectLst>
            <a:reflection stA="32060" endPos="65000" dist="50800" dir="5400000" sy="-100000" algn="bl" rotWithShape="0"/>
          </a:effectLst>
        </p:spPr>
        <p:style>
          <a:lnRef idx="0">
            <a:scrgbClr r="0" g="0" b="0"/>
          </a:lnRef>
          <a:fillRef idx="0">
            <a:scrgbClr r="0" g="0" b="0"/>
          </a:fillRef>
          <a:effectRef idx="0">
            <a:scrgbClr r="0" g="0" b="0"/>
          </a:effectRef>
          <a:fontRef idx="minor">
            <a:schemeClr val="accent2"/>
          </a:fontRef>
        </p:style>
        <p:txBody>
          <a:bodyPr wrap="square" rtlCol="0">
            <a:spAutoFit/>
          </a:bodyPr>
          <a:lstStyle/>
          <a:p>
            <a:pPr marL="285750" indent="-285750">
              <a:buClr>
                <a:schemeClr val="accent6"/>
              </a:buClr>
              <a:buFont typeface="Arial" panose="020B0604020202020204" pitchFamily="34" charset="0"/>
              <a:buChar char="•"/>
            </a:pPr>
            <a:r>
              <a:rPr lang="en-US" sz="1600" b="1">
                <a:solidFill>
                  <a:schemeClr val="accent1"/>
                </a:solidFill>
                <a:latin typeface="Consolas" panose="020B0609020204030204" pitchFamily="49" charset="0"/>
              </a:rPr>
              <a:t>Bipartite</a:t>
            </a:r>
            <a:r>
              <a:rPr lang="en-US" sz="2400" b="1">
                <a:solidFill>
                  <a:schemeClr val="accent1"/>
                </a:solidFill>
                <a:latin typeface="Consolas" panose="020B0609020204030204" pitchFamily="49" charset="0"/>
              </a:rPr>
              <a:t> </a:t>
            </a:r>
            <a:r>
              <a:rPr lang="en-US" sz="1600" b="1">
                <a:solidFill>
                  <a:schemeClr val="accent1"/>
                </a:solidFill>
                <a:latin typeface="Consolas" panose="020B0609020204030204" pitchFamily="49" charset="0"/>
              </a:rPr>
              <a:t>network</a:t>
            </a:r>
          </a:p>
          <a:p>
            <a:pPr marL="285750" indent="-285750">
              <a:buClr>
                <a:schemeClr val="accent6"/>
              </a:buClr>
              <a:buFont typeface="Arial" panose="020B0604020202020204" pitchFamily="34" charset="0"/>
              <a:buChar char="•"/>
            </a:pPr>
            <a:r>
              <a:rPr lang="en-US" sz="1600" b="1">
                <a:solidFill>
                  <a:schemeClr val="accent1"/>
                </a:solidFill>
                <a:latin typeface="Consolas" panose="020B0609020204030204" pitchFamily="49" charset="0"/>
              </a:rPr>
              <a:t>unweighted</a:t>
            </a:r>
          </a:p>
          <a:p>
            <a:pPr marL="285750" indent="-285750">
              <a:buClr>
                <a:schemeClr val="accent6"/>
              </a:buClr>
              <a:buFont typeface="Arial" panose="020B0604020202020204" pitchFamily="34" charset="0"/>
              <a:buChar char="•"/>
            </a:pPr>
            <a:r>
              <a:rPr lang="en-US" sz="1600" b="1">
                <a:solidFill>
                  <a:schemeClr val="accent1"/>
                </a:solidFill>
                <a:latin typeface="Consolas" panose="020B0609020204030204" pitchFamily="49" charset="0"/>
              </a:rPr>
              <a:t>Removed isolated nodes (52 symptoms) </a:t>
            </a:r>
          </a:p>
          <a:p>
            <a:pPr marL="285750" indent="-285750" algn="ctr">
              <a:buClr>
                <a:schemeClr val="accent6"/>
              </a:buClr>
              <a:buFont typeface="Arial" panose="020B0604020202020204" pitchFamily="34" charset="0"/>
              <a:buChar char="•"/>
            </a:pPr>
            <a:endParaRPr lang="en-US" sz="1600" b="1">
              <a:solidFill>
                <a:schemeClr val="accent1"/>
              </a:solidFill>
              <a:latin typeface="Consolas" panose="020B0609020204030204" pitchFamily="49" charset="0"/>
            </a:endParaRPr>
          </a:p>
        </p:txBody>
      </p:sp>
    </p:spTree>
    <p:extLst>
      <p:ext uri="{BB962C8B-B14F-4D97-AF65-F5344CB8AC3E}">
        <p14:creationId xmlns:p14="http://schemas.microsoft.com/office/powerpoint/2010/main" val="9799706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CasellaDiTesto 25">
            <a:extLst>
              <a:ext uri="{FF2B5EF4-FFF2-40B4-BE49-F238E27FC236}">
                <a16:creationId xmlns:a16="http://schemas.microsoft.com/office/drawing/2014/main" id="{72DDA075-ED63-C819-036B-65C047C1E932}"/>
              </a:ext>
            </a:extLst>
          </p:cNvPr>
          <p:cNvSpPr txBox="1"/>
          <p:nvPr/>
        </p:nvSpPr>
        <p:spPr>
          <a:xfrm>
            <a:off x="481175" y="2248813"/>
            <a:ext cx="4517289" cy="369332"/>
          </a:xfrm>
          <a:prstGeom prst="rect">
            <a:avLst/>
          </a:prstGeom>
          <a:noFill/>
        </p:spPr>
        <p:txBody>
          <a:bodyPr wrap="square" rtlCol="0">
            <a:spAutoFit/>
          </a:bodyPr>
          <a:lstStyle/>
          <a:p>
            <a:pPr lvl="4">
              <a:buClr>
                <a:schemeClr val="accent6"/>
              </a:buClr>
            </a:pPr>
            <a:r>
              <a:rPr lang="en-US" sz="1800">
                <a:solidFill>
                  <a:schemeClr val="accent1"/>
                </a:solidFill>
                <a:latin typeface="Archivo ExtraBold"/>
                <a:sym typeface="Archivo ExtraBold"/>
              </a:rPr>
              <a:t>	</a:t>
            </a:r>
            <a:endParaRPr lang="en-US" sz="2400">
              <a:solidFill>
                <a:schemeClr val="accent1"/>
              </a:solidFill>
              <a:latin typeface="Archivo ExtraBold"/>
              <a:sym typeface="Archivo ExtraBold"/>
            </a:endParaRPr>
          </a:p>
        </p:txBody>
      </p:sp>
      <mc:AlternateContent xmlns:mc="http://schemas.openxmlformats.org/markup-compatibility/2006" xmlns:a14="http://schemas.microsoft.com/office/drawing/2010/main">
        <mc:Choice Requires="a14">
          <p:sp>
            <p:nvSpPr>
              <p:cNvPr id="3" name="CasellaDiTesto 2">
                <a:extLst>
                  <a:ext uri="{FF2B5EF4-FFF2-40B4-BE49-F238E27FC236}">
                    <a16:creationId xmlns:a16="http://schemas.microsoft.com/office/drawing/2014/main" id="{6E596B6B-56E5-5D19-F328-125F12281448}"/>
                  </a:ext>
                </a:extLst>
              </p:cNvPr>
              <p:cNvSpPr txBox="1"/>
              <p:nvPr/>
            </p:nvSpPr>
            <p:spPr>
              <a:xfrm>
                <a:off x="1040033" y="2194032"/>
                <a:ext cx="4740426" cy="3385891"/>
              </a:xfrm>
              <a:prstGeom prst="roundRect">
                <a:avLst/>
              </a:prstGeom>
              <a:noFill/>
              <a:ln w="28575" cap="flat" cmpd="sng" algn="ctr">
                <a:solidFill>
                  <a:schemeClr val="accent2"/>
                </a:solidFill>
                <a:prstDash val="dash"/>
                <a:round/>
                <a:headEnd type="none" w="med" len="med"/>
                <a:tailEnd type="none" w="med" len="med"/>
              </a:ln>
              <a:effectLst>
                <a:reflection stA="32060" endPos="65000" dist="50800" dir="5400000" sy="-100000" algn="bl" rotWithShape="0"/>
              </a:effectLst>
            </p:spPr>
            <p:style>
              <a:lnRef idx="0">
                <a:scrgbClr r="0" g="0" b="0"/>
              </a:lnRef>
              <a:fillRef idx="0">
                <a:scrgbClr r="0" g="0" b="0"/>
              </a:fillRef>
              <a:effectRef idx="0">
                <a:scrgbClr r="0" g="0" b="0"/>
              </a:effectRef>
              <a:fontRef idx="minor">
                <a:schemeClr val="accent2"/>
              </a:fontRef>
            </p:style>
            <p:txBody>
              <a:bodyPr wrap="square" rtlCol="0">
                <a:spAutoFit/>
              </a:bodyPr>
              <a:lstStyle/>
              <a:p>
                <a:pPr algn="ctr">
                  <a:buClr>
                    <a:schemeClr val="accent6"/>
                  </a:buClr>
                </a:pPr>
                <a:r>
                  <a:rPr lang="en-US" sz="2400" b="1">
                    <a:solidFill>
                      <a:schemeClr val="accent1"/>
                    </a:solidFill>
                    <a:latin typeface="Consolas" panose="020B0609020204030204" pitchFamily="49" charset="0"/>
                  </a:rPr>
                  <a:t>2 Indexes</a:t>
                </a:r>
                <a:endParaRPr lang="en-US" sz="2400" b="1">
                  <a:solidFill>
                    <a:schemeClr val="accent1"/>
                  </a:solidFill>
                  <a:latin typeface="Consolas" panose="020B0609020204030204" pitchFamily="49" charset="0"/>
                  <a:sym typeface="Archivo ExtraBold"/>
                </a:endParaRPr>
              </a:p>
              <a:p>
                <a:pPr>
                  <a:buClr>
                    <a:schemeClr val="accent6"/>
                  </a:buClr>
                </a:pPr>
                <a:endParaRPr lang="en-US" sz="1600" b="1">
                  <a:solidFill>
                    <a:schemeClr val="accent1"/>
                  </a:solidFill>
                  <a:latin typeface="Consolas" panose="020B0609020204030204" pitchFamily="49" charset="0"/>
                  <a:cs typeface="Consolas" panose="020B0609020204030204" pitchFamily="49" charset="0"/>
                  <a:sym typeface="Archivo ExtraBold"/>
                </a:endParaRPr>
              </a:p>
              <a:p>
                <a:pPr marL="342900" indent="-342900">
                  <a:buClr>
                    <a:schemeClr val="accent6"/>
                  </a:buClr>
                  <a:buFont typeface="Arial" panose="020B0604020202020204" pitchFamily="34" charset="0"/>
                  <a:buChar char="•"/>
                </a:pPr>
                <a:r>
                  <a:rPr lang="en-US" sz="1600">
                    <a:solidFill>
                      <a:schemeClr val="accent1"/>
                    </a:solidFill>
                    <a:latin typeface="Consolas" panose="020B0609020204030204" pitchFamily="49" charset="0"/>
                  </a:rPr>
                  <a:t>SI index: related to symptom nodes</a:t>
                </a:r>
                <a:endParaRPr lang="it-IT" sz="1600" i="1">
                  <a:effectLst/>
                  <a:latin typeface="Cambria Math" panose="02040503050406030204" pitchFamily="18" charset="0"/>
                  <a:ea typeface="Calibri" panose="020F0502020204030204" pitchFamily="34" charset="0"/>
                  <a:cs typeface="Times New Roman" panose="02020603050405020304" pitchFamily="18" charset="0"/>
                </a:endParaRPr>
              </a:p>
              <a:p>
                <a:pPr>
                  <a:buClr>
                    <a:schemeClr val="accent6"/>
                  </a:buClr>
                </a:pPr>
                <a14:m>
                  <m:oMathPara xmlns:m="http://schemas.openxmlformats.org/officeDocument/2006/math">
                    <m:oMathParaPr>
                      <m:jc m:val="centerGroup"/>
                    </m:oMathParaPr>
                    <m:oMath xmlns:m="http://schemas.openxmlformats.org/officeDocument/2006/math">
                      <m:r>
                        <a:rPr lang="en-GB" sz="1600" i="1" smtClean="0">
                          <a:effectLst/>
                          <a:latin typeface="Cambria Math" panose="02040503050406030204" pitchFamily="18" charset="0"/>
                          <a:ea typeface="Calibri" panose="020F0502020204030204" pitchFamily="34" charset="0"/>
                          <a:cs typeface="Times New Roman" panose="02020603050405020304" pitchFamily="18" charset="0"/>
                        </a:rPr>
                        <m:t>  </m:t>
                      </m:r>
                      <m:r>
                        <m:rPr>
                          <m:sty m:val="p"/>
                        </m:rPr>
                        <a:rPr lang="en-GB" sz="1600">
                          <a:effectLst/>
                          <a:latin typeface="Cambria Math" panose="02040503050406030204" pitchFamily="18" charset="0"/>
                          <a:ea typeface="Calibri" panose="020F0502020204030204" pitchFamily="34" charset="0"/>
                          <a:cs typeface="Times New Roman" panose="02020603050405020304" pitchFamily="18" charset="0"/>
                        </a:rPr>
                        <m:t>S</m:t>
                      </m:r>
                      <m:sSub>
                        <m:sSubPr>
                          <m:ctrlPr>
                            <a:rPr lang="en-GB" sz="1800" i="1">
                              <a:effectLst/>
                              <a:latin typeface="Cambria Math" panose="02040503050406030204" pitchFamily="18" charset="0"/>
                            </a:rPr>
                          </m:ctrlPr>
                        </m:sSubPr>
                        <m:e>
                          <m:r>
                            <m:rPr>
                              <m:sty m:val="p"/>
                            </m:rPr>
                            <a:rPr lang="en-GB" sz="1600">
                              <a:effectLst/>
                              <a:latin typeface="Cambria Math" panose="02040503050406030204" pitchFamily="18" charset="0"/>
                              <a:ea typeface="Calibri" panose="020F0502020204030204" pitchFamily="34" charset="0"/>
                              <a:cs typeface="Times New Roman" panose="02020603050405020304" pitchFamily="18" charset="0"/>
                            </a:rPr>
                            <m:t>I</m:t>
                          </m:r>
                        </m:e>
                        <m:sub>
                          <m:r>
                            <m:rPr>
                              <m:sty m:val="p"/>
                            </m:rPr>
                            <a:rPr lang="en-GB" sz="1600">
                              <a:effectLst/>
                              <a:latin typeface="Cambria Math" panose="02040503050406030204" pitchFamily="18" charset="0"/>
                              <a:ea typeface="Calibri" panose="020F0502020204030204" pitchFamily="34" charset="0"/>
                              <a:cs typeface="Times New Roman" panose="02020603050405020304" pitchFamily="18" charset="0"/>
                            </a:rPr>
                            <m:t>v</m:t>
                          </m:r>
                          <m:r>
                            <a:rPr lang="en-GB" sz="1600" i="1">
                              <a:effectLst/>
                              <a:latin typeface="Cambria Math" panose="02040503050406030204" pitchFamily="18" charset="0"/>
                              <a:ea typeface="Calibri" panose="020F0502020204030204" pitchFamily="34" charset="0"/>
                              <a:cs typeface="Times New Roman" panose="02020603050405020304" pitchFamily="18" charset="0"/>
                            </a:rPr>
                            <m:t>, </m:t>
                          </m:r>
                          <m:r>
                            <m:rPr>
                              <m:sty m:val="p"/>
                            </m:rPr>
                            <a:rPr lang="en-GB" sz="1600">
                              <a:effectLst/>
                              <a:latin typeface="Cambria Math" panose="02040503050406030204" pitchFamily="18" charset="0"/>
                              <a:ea typeface="Calibri" panose="020F0502020204030204" pitchFamily="34" charset="0"/>
                              <a:cs typeface="Times New Roman" panose="02020603050405020304" pitchFamily="18" charset="0"/>
                            </a:rPr>
                            <m:t>N</m:t>
                          </m:r>
                        </m:sub>
                      </m:sSub>
                      <m:r>
                        <a:rPr lang="en-GB" sz="1600" i="1">
                          <a:effectLst/>
                          <a:latin typeface="Cambria Math" panose="02040503050406030204" pitchFamily="18" charset="0"/>
                          <a:ea typeface="Calibri" panose="020F0502020204030204" pitchFamily="34" charset="0"/>
                          <a:cs typeface="Times New Roman" panose="02020603050405020304" pitchFamily="18" charset="0"/>
                        </a:rPr>
                        <m:t> = </m:t>
                      </m:r>
                      <m:f>
                        <m:fPr>
                          <m:ctrlPr>
                            <a:rPr lang="en-GB" sz="1800" i="1">
                              <a:effectLst/>
                              <a:latin typeface="Cambria Math" panose="02040503050406030204" pitchFamily="18" charset="0"/>
                            </a:rPr>
                          </m:ctrlPr>
                        </m:fPr>
                        <m:num>
                          <m:r>
                            <a:rPr lang="en-GB" sz="1600" i="1">
                              <a:effectLst/>
                              <a:latin typeface="Cambria Math" panose="02040503050406030204" pitchFamily="18" charset="0"/>
                              <a:ea typeface="Calibri" panose="020F0502020204030204" pitchFamily="34" charset="0"/>
                              <a:cs typeface="Times New Roman" panose="02020603050405020304" pitchFamily="18" charset="0"/>
                            </a:rPr>
                            <m:t>1</m:t>
                          </m:r>
                        </m:num>
                        <m:den>
                          <m:r>
                            <m:rPr>
                              <m:sty m:val="p"/>
                            </m:rPr>
                            <a:rPr lang="en-GB" sz="1600">
                              <a:effectLst/>
                              <a:latin typeface="Cambria Math" panose="02040503050406030204" pitchFamily="18" charset="0"/>
                              <a:ea typeface="Calibri" panose="020F0502020204030204" pitchFamily="34" charset="0"/>
                              <a:cs typeface="Times New Roman" panose="02020603050405020304" pitchFamily="18" charset="0"/>
                            </a:rPr>
                            <m:t>S</m:t>
                          </m:r>
                          <m:sSub>
                            <m:sSubPr>
                              <m:ctrlPr>
                                <a:rPr lang="en-GB" sz="1800" i="1">
                                  <a:effectLst/>
                                  <a:latin typeface="Cambria Math" panose="02040503050406030204" pitchFamily="18" charset="0"/>
                                </a:rPr>
                              </m:ctrlPr>
                            </m:sSubPr>
                            <m:e>
                              <m:r>
                                <m:rPr>
                                  <m:sty m:val="p"/>
                                </m:rPr>
                                <a:rPr lang="en-GB" sz="1600">
                                  <a:effectLst/>
                                  <a:latin typeface="Cambria Math" panose="02040503050406030204" pitchFamily="18" charset="0"/>
                                  <a:ea typeface="Calibri" panose="020F0502020204030204" pitchFamily="34" charset="0"/>
                                  <a:cs typeface="Times New Roman" panose="02020603050405020304" pitchFamily="18" charset="0"/>
                                </a:rPr>
                                <m:t>I</m:t>
                              </m:r>
                            </m:e>
                            <m:sub>
                              <m:r>
                                <m:rPr>
                                  <m:sty m:val="p"/>
                                </m:rPr>
                                <a:rPr lang="en-GB" sz="1600">
                                  <a:effectLst/>
                                  <a:latin typeface="Cambria Math" panose="02040503050406030204" pitchFamily="18" charset="0"/>
                                  <a:ea typeface="Calibri" panose="020F0502020204030204" pitchFamily="34" charset="0"/>
                                  <a:cs typeface="Times New Roman" panose="02020603050405020304" pitchFamily="18" charset="0"/>
                                </a:rPr>
                                <m:t>v</m:t>
                              </m:r>
                              <m:r>
                                <a:rPr lang="en-GB" sz="1600" i="1">
                                  <a:effectLst/>
                                  <a:latin typeface="Cambria Math" panose="02040503050406030204" pitchFamily="18" charset="0"/>
                                  <a:ea typeface="Calibri" panose="020F0502020204030204" pitchFamily="34" charset="0"/>
                                  <a:cs typeface="Times New Roman" panose="02020603050405020304" pitchFamily="18" charset="0"/>
                                </a:rPr>
                                <m:t>, 1</m:t>
                              </m:r>
                            </m:sub>
                          </m:sSub>
                        </m:den>
                      </m:f>
                      <m:r>
                        <a:rPr lang="en-GB" sz="1600" i="1">
                          <a:effectLst/>
                          <a:latin typeface="Cambria Math" panose="02040503050406030204" pitchFamily="18" charset="0"/>
                          <a:ea typeface="Calibri" panose="020F0502020204030204" pitchFamily="34" charset="0"/>
                          <a:cs typeface="Times New Roman" panose="02020603050405020304" pitchFamily="18" charset="0"/>
                        </a:rPr>
                        <m:t> </m:t>
                      </m:r>
                      <m:nary>
                        <m:naryPr>
                          <m:chr m:val="∑"/>
                          <m:supHide m:val="on"/>
                          <m:ctrlPr>
                            <a:rPr lang="en-GB" sz="1800" i="1">
                              <a:effectLst/>
                              <a:latin typeface="Cambria Math" panose="02040503050406030204" pitchFamily="18" charset="0"/>
                            </a:rPr>
                          </m:ctrlPr>
                        </m:naryPr>
                        <m:sub>
                          <m:r>
                            <m:rPr>
                              <m:sty m:val="p"/>
                            </m:rPr>
                            <a:rPr lang="en-GB" sz="1600">
                              <a:effectLst/>
                              <a:latin typeface="Cambria Math" panose="02040503050406030204" pitchFamily="18" charset="0"/>
                              <a:ea typeface="Calibri" panose="020F0502020204030204" pitchFamily="34" charset="0"/>
                              <a:cs typeface="Times New Roman" panose="02020603050405020304" pitchFamily="18" charset="0"/>
                            </a:rPr>
                            <m:t>u</m:t>
                          </m:r>
                        </m:sub>
                        <m:sup/>
                        <m:e>
                          <m:r>
                            <a:rPr lang="en-GB" sz="1600" i="1">
                              <a:effectLst/>
                              <a:latin typeface="Cambria Math" panose="02040503050406030204" pitchFamily="18" charset="0"/>
                              <a:ea typeface="Calibri" panose="020F0502020204030204" pitchFamily="34" charset="0"/>
                              <a:cs typeface="Times New Roman" panose="02020603050405020304" pitchFamily="18" charset="0"/>
                            </a:rPr>
                            <m:t>𝑊</m:t>
                          </m:r>
                          <m:d>
                            <m:dPr>
                              <m:ctrlPr>
                                <a:rPr lang="en-GB" sz="1800" i="1">
                                  <a:effectLst/>
                                  <a:latin typeface="Cambria Math" panose="02040503050406030204" pitchFamily="18" charset="0"/>
                                </a:rPr>
                              </m:ctrlPr>
                            </m:dPr>
                            <m:e>
                              <m:r>
                                <a:rPr lang="en-GB" sz="1600" i="1">
                                  <a:effectLst/>
                                  <a:latin typeface="Cambria Math" panose="02040503050406030204" pitchFamily="18" charset="0"/>
                                  <a:ea typeface="Calibri" panose="020F0502020204030204" pitchFamily="34" charset="0"/>
                                  <a:cs typeface="Times New Roman" panose="02020603050405020304" pitchFamily="18" charset="0"/>
                                </a:rPr>
                                <m:t>𝑣</m:t>
                              </m:r>
                              <m:r>
                                <a:rPr lang="en-GB" sz="1600" i="1">
                                  <a:effectLst/>
                                  <a:latin typeface="Cambria Math" panose="02040503050406030204" pitchFamily="18" charset="0"/>
                                  <a:ea typeface="Calibri" panose="020F0502020204030204" pitchFamily="34" charset="0"/>
                                  <a:cs typeface="Times New Roman" panose="02020603050405020304" pitchFamily="18" charset="0"/>
                                </a:rPr>
                                <m:t>, </m:t>
                              </m:r>
                              <m:r>
                                <a:rPr lang="en-GB" sz="1600" i="1">
                                  <a:effectLst/>
                                  <a:latin typeface="Cambria Math" panose="02040503050406030204" pitchFamily="18" charset="0"/>
                                  <a:ea typeface="Calibri" panose="020F0502020204030204" pitchFamily="34" charset="0"/>
                                  <a:cs typeface="Times New Roman" panose="02020603050405020304" pitchFamily="18" charset="0"/>
                                </a:rPr>
                                <m:t>𝑢</m:t>
                              </m:r>
                            </m:e>
                          </m:d>
                          <m:r>
                            <a:rPr lang="en-GB" sz="1600" i="1">
                              <a:effectLst/>
                              <a:latin typeface="Cambria Math" panose="02040503050406030204" pitchFamily="18" charset="0"/>
                              <a:ea typeface="Calibri" panose="020F0502020204030204" pitchFamily="34" charset="0"/>
                              <a:cs typeface="Times New Roman" panose="02020603050405020304" pitchFamily="18" charset="0"/>
                            </a:rPr>
                            <m:t> </m:t>
                          </m:r>
                          <m:r>
                            <a:rPr lang="en-GB" sz="1600" i="1">
                              <a:effectLst/>
                              <a:latin typeface="Cambria Math" panose="02040503050406030204" pitchFamily="18" charset="0"/>
                              <a:ea typeface="Calibri" panose="020F0502020204030204" pitchFamily="34" charset="0"/>
                              <a:cs typeface="Times New Roman" panose="02020603050405020304" pitchFamily="18" charset="0"/>
                            </a:rPr>
                            <m:t>𝐷</m:t>
                          </m:r>
                          <m:sSub>
                            <m:sSubPr>
                              <m:ctrlPr>
                                <a:rPr lang="en-GB" sz="1800" i="1">
                                  <a:effectLst/>
                                  <a:latin typeface="Cambria Math" panose="02040503050406030204" pitchFamily="18" charset="0"/>
                                </a:rPr>
                              </m:ctrlPr>
                            </m:sSubPr>
                            <m:e>
                              <m:r>
                                <a:rPr lang="en-GB" sz="1600" i="1">
                                  <a:effectLst/>
                                  <a:latin typeface="Cambria Math" panose="02040503050406030204" pitchFamily="18" charset="0"/>
                                  <a:ea typeface="Calibri" panose="020F0502020204030204" pitchFamily="34" charset="0"/>
                                  <a:cs typeface="Times New Roman" panose="02020603050405020304" pitchFamily="18" charset="0"/>
                                </a:rPr>
                                <m:t>𝐼</m:t>
                              </m:r>
                            </m:e>
                            <m:sub>
                              <m:r>
                                <a:rPr lang="en-GB" sz="1600" i="1">
                                  <a:effectLst/>
                                  <a:latin typeface="Cambria Math" panose="02040503050406030204" pitchFamily="18" charset="0"/>
                                  <a:ea typeface="Calibri" panose="020F0502020204030204" pitchFamily="34" charset="0"/>
                                  <a:cs typeface="Times New Roman" panose="02020603050405020304" pitchFamily="18" charset="0"/>
                                </a:rPr>
                                <m:t>𝑢</m:t>
                              </m:r>
                              <m:r>
                                <a:rPr lang="en-GB" sz="1600" i="1">
                                  <a:effectLst/>
                                  <a:latin typeface="Cambria Math" panose="02040503050406030204" pitchFamily="18" charset="0"/>
                                  <a:ea typeface="Calibri" panose="020F0502020204030204" pitchFamily="34" charset="0"/>
                                  <a:cs typeface="Times New Roman" panose="02020603050405020304" pitchFamily="18" charset="0"/>
                                </a:rPr>
                                <m:t>, </m:t>
                              </m:r>
                              <m:r>
                                <a:rPr lang="en-GB" sz="1600" i="1">
                                  <a:effectLst/>
                                  <a:latin typeface="Cambria Math" panose="02040503050406030204" pitchFamily="18" charset="0"/>
                                  <a:ea typeface="Calibri" panose="020F0502020204030204" pitchFamily="34" charset="0"/>
                                  <a:cs typeface="Times New Roman" panose="02020603050405020304" pitchFamily="18" charset="0"/>
                                </a:rPr>
                                <m:t>𝑁</m:t>
                              </m:r>
                              <m:r>
                                <a:rPr lang="en-GB" sz="1600" i="1">
                                  <a:effectLst/>
                                  <a:latin typeface="Cambria Math" panose="02040503050406030204" pitchFamily="18" charset="0"/>
                                  <a:ea typeface="Calibri" panose="020F0502020204030204" pitchFamily="34" charset="0"/>
                                  <a:cs typeface="Times New Roman" panose="02020603050405020304" pitchFamily="18" charset="0"/>
                                </a:rPr>
                                <m:t>−1</m:t>
                              </m:r>
                            </m:sub>
                          </m:sSub>
                        </m:e>
                      </m:nary>
                    </m:oMath>
                  </m:oMathPara>
                </a14:m>
                <a:endParaRPr lang="en-US" sz="1400">
                  <a:solidFill>
                    <a:schemeClr val="accent1"/>
                  </a:solidFill>
                  <a:latin typeface="Consolas" panose="020B0609020204030204" pitchFamily="49" charset="0"/>
                </a:endParaRPr>
              </a:p>
              <a:p>
                <a:pPr>
                  <a:buClr>
                    <a:schemeClr val="accent6"/>
                  </a:buClr>
                </a:pPr>
                <a:r>
                  <a:rPr lang="en-US" sz="1600">
                    <a:solidFill>
                      <a:schemeClr val="accent1"/>
                    </a:solidFill>
                    <a:latin typeface="Consolas" panose="020B0609020204030204" pitchFamily="49" charset="0"/>
                  </a:rPr>
                  <a:t>	</a:t>
                </a:r>
              </a:p>
              <a:p>
                <a:pPr marL="342900" indent="-342900">
                  <a:buClr>
                    <a:schemeClr val="accent6"/>
                  </a:buClr>
                  <a:buFont typeface="Arial" panose="020B0604020202020204" pitchFamily="34" charset="0"/>
                  <a:buChar char="•"/>
                </a:pPr>
                <a:r>
                  <a:rPr lang="en-US" sz="1600">
                    <a:solidFill>
                      <a:schemeClr val="accent1"/>
                    </a:solidFill>
                    <a:latin typeface="Consolas" panose="020B0609020204030204" pitchFamily="49" charset="0"/>
                  </a:rPr>
                  <a:t>DI index: related to disease nodes</a:t>
                </a:r>
              </a:p>
              <a:p>
                <a:pPr>
                  <a:buClr>
                    <a:schemeClr val="accent6"/>
                  </a:buClr>
                </a:pPr>
                <a14:m>
                  <m:oMathPara xmlns:m="http://schemas.openxmlformats.org/officeDocument/2006/math">
                    <m:oMathParaPr>
                      <m:jc m:val="centerGroup"/>
                    </m:oMathParaPr>
                    <m:oMath xmlns:m="http://schemas.openxmlformats.org/officeDocument/2006/math">
                      <m:r>
                        <a:rPr lang="en-GB" sz="1800" i="1" smtClean="0">
                          <a:effectLst/>
                          <a:latin typeface="Cambria Math" panose="02040503050406030204" pitchFamily="18" charset="0"/>
                          <a:ea typeface="Calibri" panose="020F0502020204030204" pitchFamily="34" charset="0"/>
                          <a:cs typeface="Times New Roman" panose="02020603050405020304" pitchFamily="18" charset="0"/>
                        </a:rPr>
                        <m:t>𝐷</m:t>
                      </m:r>
                      <m:sSub>
                        <m:sSubPr>
                          <m:ctrlPr>
                            <a:rPr lang="en-GB" sz="2000" i="1">
                              <a:effectLst/>
                              <a:latin typeface="Cambria Math" panose="02040503050406030204" pitchFamily="18" charset="0"/>
                            </a:rPr>
                          </m:ctrlPr>
                        </m:sSubPr>
                        <m:e>
                          <m:r>
                            <a:rPr lang="en-GB" sz="1800" i="1">
                              <a:effectLst/>
                              <a:latin typeface="Cambria Math" panose="02040503050406030204" pitchFamily="18" charset="0"/>
                              <a:ea typeface="Calibri" panose="020F0502020204030204" pitchFamily="34" charset="0"/>
                              <a:cs typeface="Times New Roman" panose="02020603050405020304" pitchFamily="18" charset="0"/>
                            </a:rPr>
                            <m:t>𝐼</m:t>
                          </m:r>
                        </m:e>
                        <m:sub>
                          <m:r>
                            <a:rPr lang="en-GB" sz="1800" i="1">
                              <a:effectLst/>
                              <a:latin typeface="Cambria Math" panose="02040503050406030204" pitchFamily="18" charset="0"/>
                              <a:ea typeface="Calibri" panose="020F0502020204030204" pitchFamily="34" charset="0"/>
                              <a:cs typeface="Times New Roman" panose="02020603050405020304" pitchFamily="18" charset="0"/>
                            </a:rPr>
                            <m:t>𝑢</m:t>
                          </m:r>
                          <m:r>
                            <a:rPr lang="en-GB" sz="1800" i="1">
                              <a:effectLst/>
                              <a:latin typeface="Cambria Math" panose="02040503050406030204" pitchFamily="18" charset="0"/>
                              <a:ea typeface="Calibri" panose="020F0502020204030204" pitchFamily="34" charset="0"/>
                              <a:cs typeface="Times New Roman" panose="02020603050405020304" pitchFamily="18" charset="0"/>
                            </a:rPr>
                            <m:t>,</m:t>
                          </m:r>
                          <m:r>
                            <a:rPr lang="en-GB" sz="1800" i="1">
                              <a:effectLst/>
                              <a:latin typeface="Cambria Math" panose="02040503050406030204" pitchFamily="18" charset="0"/>
                              <a:ea typeface="Calibri" panose="020F0502020204030204" pitchFamily="34" charset="0"/>
                              <a:cs typeface="Times New Roman" panose="02020603050405020304" pitchFamily="18" charset="0"/>
                            </a:rPr>
                            <m:t>𝑁</m:t>
                          </m:r>
                        </m:sub>
                      </m:sSub>
                      <m:r>
                        <a:rPr lang="en-GB" sz="1800" i="1">
                          <a:effectLst/>
                          <a:latin typeface="Cambria Math" panose="02040503050406030204" pitchFamily="18" charset="0"/>
                          <a:ea typeface="Calibri" panose="020F0502020204030204" pitchFamily="34" charset="0"/>
                          <a:cs typeface="Times New Roman" panose="02020603050405020304" pitchFamily="18" charset="0"/>
                        </a:rPr>
                        <m:t>=</m:t>
                      </m:r>
                      <m:f>
                        <m:fPr>
                          <m:ctrlPr>
                            <a:rPr lang="en-GB" sz="2000" i="1">
                              <a:effectLst/>
                              <a:latin typeface="Cambria Math" panose="02040503050406030204" pitchFamily="18" charset="0"/>
                            </a:rPr>
                          </m:ctrlPr>
                        </m:fPr>
                        <m:num>
                          <m:r>
                            <a:rPr lang="en-GB" sz="1800" i="1">
                              <a:effectLst/>
                              <a:latin typeface="Cambria Math" panose="02040503050406030204" pitchFamily="18" charset="0"/>
                              <a:ea typeface="Calibri" panose="020F0502020204030204" pitchFamily="34" charset="0"/>
                              <a:cs typeface="Times New Roman" panose="02020603050405020304" pitchFamily="18" charset="0"/>
                            </a:rPr>
                            <m:t>1</m:t>
                          </m:r>
                        </m:num>
                        <m:den>
                          <m:r>
                            <a:rPr lang="en-GB" sz="1800" i="1">
                              <a:effectLst/>
                              <a:latin typeface="Cambria Math" panose="02040503050406030204" pitchFamily="18" charset="0"/>
                              <a:ea typeface="Calibri" panose="020F0502020204030204" pitchFamily="34" charset="0"/>
                              <a:cs typeface="Times New Roman" panose="02020603050405020304" pitchFamily="18" charset="0"/>
                            </a:rPr>
                            <m:t>𝐷</m:t>
                          </m:r>
                          <m:sSub>
                            <m:sSubPr>
                              <m:ctrlPr>
                                <a:rPr lang="en-GB" sz="2000" i="1">
                                  <a:effectLst/>
                                  <a:latin typeface="Cambria Math" panose="02040503050406030204" pitchFamily="18" charset="0"/>
                                </a:rPr>
                              </m:ctrlPr>
                            </m:sSubPr>
                            <m:e>
                              <m:r>
                                <a:rPr lang="en-GB" sz="1800" i="1">
                                  <a:effectLst/>
                                  <a:latin typeface="Cambria Math" panose="02040503050406030204" pitchFamily="18" charset="0"/>
                                  <a:ea typeface="Calibri" panose="020F0502020204030204" pitchFamily="34" charset="0"/>
                                  <a:cs typeface="Times New Roman" panose="02020603050405020304" pitchFamily="18" charset="0"/>
                                </a:rPr>
                                <m:t>𝐼</m:t>
                              </m:r>
                            </m:e>
                            <m:sub>
                              <m:r>
                                <a:rPr lang="en-GB" sz="1800" i="1">
                                  <a:effectLst/>
                                  <a:latin typeface="Cambria Math" panose="02040503050406030204" pitchFamily="18" charset="0"/>
                                  <a:ea typeface="Calibri" panose="020F0502020204030204" pitchFamily="34" charset="0"/>
                                  <a:cs typeface="Times New Roman" panose="02020603050405020304" pitchFamily="18" charset="0"/>
                                </a:rPr>
                                <m:t>𝑢</m:t>
                              </m:r>
                              <m:r>
                                <a:rPr lang="en-GB" sz="1800" i="1">
                                  <a:effectLst/>
                                  <a:latin typeface="Cambria Math" panose="02040503050406030204" pitchFamily="18" charset="0"/>
                                  <a:ea typeface="Calibri" panose="020F0502020204030204" pitchFamily="34" charset="0"/>
                                  <a:cs typeface="Times New Roman" panose="02020603050405020304" pitchFamily="18" charset="0"/>
                                </a:rPr>
                                <m:t>,1</m:t>
                              </m:r>
                            </m:sub>
                          </m:sSub>
                        </m:den>
                      </m:f>
                      <m:nary>
                        <m:naryPr>
                          <m:chr m:val="∑"/>
                          <m:supHide m:val="on"/>
                          <m:ctrlPr>
                            <a:rPr lang="en-GB" sz="2000" i="1">
                              <a:effectLst/>
                              <a:latin typeface="Cambria Math" panose="02040503050406030204" pitchFamily="18" charset="0"/>
                            </a:rPr>
                          </m:ctrlPr>
                        </m:naryPr>
                        <m:sub>
                          <m:r>
                            <a:rPr lang="en-GB" sz="1800" i="1">
                              <a:effectLst/>
                              <a:latin typeface="Cambria Math" panose="02040503050406030204" pitchFamily="18" charset="0"/>
                              <a:ea typeface="Calibri" panose="020F0502020204030204" pitchFamily="34" charset="0"/>
                              <a:cs typeface="Times New Roman" panose="02020603050405020304" pitchFamily="18" charset="0"/>
                            </a:rPr>
                            <m:t>𝑣</m:t>
                          </m:r>
                        </m:sub>
                        <m:sup/>
                        <m:e>
                          <m:r>
                            <a:rPr lang="en-GB" sz="1800" i="1">
                              <a:effectLst/>
                              <a:latin typeface="Cambria Math" panose="02040503050406030204" pitchFamily="18" charset="0"/>
                              <a:ea typeface="Calibri" panose="020F0502020204030204" pitchFamily="34" charset="0"/>
                              <a:cs typeface="Times New Roman" panose="02020603050405020304" pitchFamily="18" charset="0"/>
                            </a:rPr>
                            <m:t>𝑊</m:t>
                          </m:r>
                          <m:d>
                            <m:dPr>
                              <m:ctrlPr>
                                <a:rPr lang="en-GB" sz="2000" i="1">
                                  <a:effectLst/>
                                  <a:latin typeface="Cambria Math" panose="02040503050406030204" pitchFamily="18" charset="0"/>
                                </a:rPr>
                              </m:ctrlPr>
                            </m:dPr>
                            <m:e>
                              <m:r>
                                <a:rPr lang="en-GB" sz="1800" i="1">
                                  <a:effectLst/>
                                  <a:latin typeface="Cambria Math" panose="02040503050406030204" pitchFamily="18" charset="0"/>
                                  <a:ea typeface="Calibri" panose="020F0502020204030204" pitchFamily="34" charset="0"/>
                                  <a:cs typeface="Times New Roman" panose="02020603050405020304" pitchFamily="18" charset="0"/>
                                </a:rPr>
                                <m:t>𝑣</m:t>
                              </m:r>
                              <m:r>
                                <a:rPr lang="en-GB" sz="1800" i="1">
                                  <a:effectLst/>
                                  <a:latin typeface="Cambria Math" panose="02040503050406030204" pitchFamily="18" charset="0"/>
                                  <a:ea typeface="Calibri" panose="020F0502020204030204" pitchFamily="34" charset="0"/>
                                  <a:cs typeface="Times New Roman" panose="02020603050405020304" pitchFamily="18" charset="0"/>
                                </a:rPr>
                                <m:t>,</m:t>
                              </m:r>
                              <m:r>
                                <a:rPr lang="en-GB" sz="1800" i="1">
                                  <a:effectLst/>
                                  <a:latin typeface="Cambria Math" panose="02040503050406030204" pitchFamily="18" charset="0"/>
                                  <a:ea typeface="Calibri" panose="020F0502020204030204" pitchFamily="34" charset="0"/>
                                  <a:cs typeface="Times New Roman" panose="02020603050405020304" pitchFamily="18" charset="0"/>
                                </a:rPr>
                                <m:t>𝑢</m:t>
                              </m:r>
                            </m:e>
                          </m:d>
                          <m:r>
                            <a:rPr lang="en-GB" sz="1800" i="1">
                              <a:effectLst/>
                              <a:latin typeface="Cambria Math" panose="02040503050406030204" pitchFamily="18" charset="0"/>
                              <a:ea typeface="Calibri" panose="020F0502020204030204" pitchFamily="34" charset="0"/>
                              <a:cs typeface="Times New Roman" panose="02020603050405020304" pitchFamily="18" charset="0"/>
                            </a:rPr>
                            <m:t>𝑆</m:t>
                          </m:r>
                          <m:sSub>
                            <m:sSubPr>
                              <m:ctrlPr>
                                <a:rPr lang="en-GB" sz="2000" i="1">
                                  <a:effectLst/>
                                  <a:latin typeface="Cambria Math" panose="02040503050406030204" pitchFamily="18" charset="0"/>
                                </a:rPr>
                              </m:ctrlPr>
                            </m:sSubPr>
                            <m:e>
                              <m:r>
                                <a:rPr lang="en-GB" sz="1800" i="1">
                                  <a:effectLst/>
                                  <a:latin typeface="Cambria Math" panose="02040503050406030204" pitchFamily="18" charset="0"/>
                                  <a:ea typeface="Calibri" panose="020F0502020204030204" pitchFamily="34" charset="0"/>
                                  <a:cs typeface="Times New Roman" panose="02020603050405020304" pitchFamily="18" charset="0"/>
                                </a:rPr>
                                <m:t>𝐼</m:t>
                              </m:r>
                            </m:e>
                            <m:sub>
                              <m:r>
                                <a:rPr lang="en-GB" sz="1800" i="1">
                                  <a:effectLst/>
                                  <a:latin typeface="Cambria Math" panose="02040503050406030204" pitchFamily="18" charset="0"/>
                                  <a:ea typeface="Calibri" panose="020F0502020204030204" pitchFamily="34" charset="0"/>
                                  <a:cs typeface="Times New Roman" panose="02020603050405020304" pitchFamily="18" charset="0"/>
                                </a:rPr>
                                <m:t>𝑣</m:t>
                              </m:r>
                              <m:r>
                                <a:rPr lang="en-GB" sz="1800" i="1">
                                  <a:effectLst/>
                                  <a:latin typeface="Cambria Math" panose="02040503050406030204" pitchFamily="18" charset="0"/>
                                  <a:ea typeface="Calibri" panose="020F0502020204030204" pitchFamily="34" charset="0"/>
                                  <a:cs typeface="Times New Roman" panose="02020603050405020304" pitchFamily="18" charset="0"/>
                                </a:rPr>
                                <m:t>,</m:t>
                              </m:r>
                              <m:r>
                                <a:rPr lang="en-GB" sz="1800" i="1">
                                  <a:effectLst/>
                                  <a:latin typeface="Cambria Math" panose="02040503050406030204" pitchFamily="18" charset="0"/>
                                  <a:ea typeface="Calibri" panose="020F0502020204030204" pitchFamily="34" charset="0"/>
                                  <a:cs typeface="Times New Roman" panose="02020603050405020304" pitchFamily="18" charset="0"/>
                                </a:rPr>
                                <m:t>𝑁</m:t>
                              </m:r>
                              <m:r>
                                <a:rPr lang="en-GB" sz="1800" i="1">
                                  <a:effectLst/>
                                  <a:latin typeface="Cambria Math" panose="02040503050406030204" pitchFamily="18" charset="0"/>
                                  <a:ea typeface="Calibri" panose="020F0502020204030204" pitchFamily="34" charset="0"/>
                                  <a:cs typeface="Times New Roman" panose="02020603050405020304" pitchFamily="18" charset="0"/>
                                </a:rPr>
                                <m:t>−1</m:t>
                              </m:r>
                            </m:sub>
                          </m:sSub>
                        </m:e>
                      </m:nary>
                    </m:oMath>
                  </m:oMathPara>
                </a14:m>
                <a:endParaRPr lang="en-US" sz="1600">
                  <a:solidFill>
                    <a:schemeClr val="accent1"/>
                  </a:solidFill>
                  <a:latin typeface="Consolas" panose="020B0609020204030204" pitchFamily="49" charset="0"/>
                </a:endParaRPr>
              </a:p>
              <a:p>
                <a:pPr marL="342900" indent="-342900">
                  <a:buClr>
                    <a:schemeClr val="accent6"/>
                  </a:buClr>
                  <a:buFont typeface="Arial" panose="020B0604020202020204" pitchFamily="34" charset="0"/>
                  <a:buChar char="•"/>
                </a:pPr>
                <a:endParaRPr lang="en-US" sz="1600">
                  <a:solidFill>
                    <a:schemeClr val="accent1"/>
                  </a:solidFill>
                  <a:latin typeface="Consolas" panose="020B0609020204030204" pitchFamily="49" charset="0"/>
                </a:endParaRPr>
              </a:p>
            </p:txBody>
          </p:sp>
        </mc:Choice>
        <mc:Fallback xmlns="">
          <p:sp>
            <p:nvSpPr>
              <p:cNvPr id="3" name="CasellaDiTesto 2">
                <a:extLst>
                  <a:ext uri="{FF2B5EF4-FFF2-40B4-BE49-F238E27FC236}">
                    <a16:creationId xmlns:a16="http://schemas.microsoft.com/office/drawing/2014/main" id="{6E596B6B-56E5-5D19-F328-125F12281448}"/>
                  </a:ext>
                </a:extLst>
              </p:cNvPr>
              <p:cNvSpPr txBox="1">
                <a:spLocks noRot="1" noChangeAspect="1" noMove="1" noResize="1" noEditPoints="1" noAdjustHandles="1" noChangeArrowheads="1" noChangeShapeType="1" noTextEdit="1"/>
              </p:cNvSpPr>
              <p:nvPr/>
            </p:nvSpPr>
            <p:spPr>
              <a:xfrm>
                <a:off x="1040033" y="2194032"/>
                <a:ext cx="4740426" cy="3385891"/>
              </a:xfrm>
              <a:prstGeom prst="roundRect">
                <a:avLst/>
              </a:prstGeom>
              <a:blipFill>
                <a:blip r:embed="rId3"/>
                <a:stretch>
                  <a:fillRect/>
                </a:stretch>
              </a:blipFill>
              <a:ln w="28575" cap="flat" cmpd="sng" algn="ctr">
                <a:solidFill>
                  <a:schemeClr val="accent2"/>
                </a:solidFill>
                <a:prstDash val="dash"/>
                <a:round/>
                <a:headEnd type="none" w="med" len="med"/>
                <a:tailEnd type="none" w="med" len="med"/>
              </a:ln>
              <a:effectLst>
                <a:reflection stA="32060" endPos="65000" dist="50800" dir="5400000" sy="-100000" algn="bl" rotWithShape="0"/>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CasellaDiTesto 4">
                <a:extLst>
                  <a:ext uri="{FF2B5EF4-FFF2-40B4-BE49-F238E27FC236}">
                    <a16:creationId xmlns:a16="http://schemas.microsoft.com/office/drawing/2014/main" id="{684CAE45-DEAC-80C8-C7FF-5B872076C309}"/>
                  </a:ext>
                </a:extLst>
              </p:cNvPr>
              <p:cNvSpPr txBox="1"/>
              <p:nvPr/>
            </p:nvSpPr>
            <p:spPr>
              <a:xfrm>
                <a:off x="6411541" y="2006781"/>
                <a:ext cx="4740426" cy="3760392"/>
              </a:xfrm>
              <a:prstGeom prst="roundRect">
                <a:avLst/>
              </a:prstGeom>
              <a:noFill/>
              <a:ln w="28575" cap="flat" cmpd="sng" algn="ctr">
                <a:solidFill>
                  <a:schemeClr val="accent2"/>
                </a:solidFill>
                <a:prstDash val="dash"/>
                <a:round/>
                <a:headEnd type="none" w="med" len="med"/>
                <a:tailEnd type="none" w="med" len="med"/>
              </a:ln>
              <a:effectLst>
                <a:reflection stA="15793" endPos="65000" dist="50800" dir="5400000" sy="-100000" algn="bl" rotWithShape="0"/>
              </a:effectLst>
            </p:spPr>
            <p:style>
              <a:lnRef idx="0">
                <a:scrgbClr r="0" g="0" b="0"/>
              </a:lnRef>
              <a:fillRef idx="0">
                <a:scrgbClr r="0" g="0" b="0"/>
              </a:fillRef>
              <a:effectRef idx="0">
                <a:scrgbClr r="0" g="0" b="0"/>
              </a:effectRef>
              <a:fontRef idx="minor">
                <a:schemeClr val="accent2"/>
              </a:fontRef>
            </p:style>
            <p:txBody>
              <a:bodyPr wrap="square" rtlCol="0">
                <a:spAutoFit/>
              </a:bodyPr>
              <a:lstStyle/>
              <a:p>
                <a:pPr algn="ctr">
                  <a:buClr>
                    <a:schemeClr val="accent6"/>
                  </a:buClr>
                </a:pPr>
                <a:r>
                  <a:rPr lang="en-US" sz="2400" b="1">
                    <a:solidFill>
                      <a:schemeClr val="accent1"/>
                    </a:solidFill>
                    <a:latin typeface="Consolas" panose="020B0609020204030204" pitchFamily="49" charset="0"/>
                  </a:rPr>
                  <a:t>2 Levels</a:t>
                </a:r>
                <a:endParaRPr lang="en-US" sz="2400" b="1">
                  <a:solidFill>
                    <a:schemeClr val="accent1"/>
                  </a:solidFill>
                  <a:latin typeface="Consolas" panose="020B0609020204030204" pitchFamily="49" charset="0"/>
                  <a:sym typeface="Archivo ExtraBold"/>
                </a:endParaRPr>
              </a:p>
              <a:p>
                <a:pPr>
                  <a:buClr>
                    <a:schemeClr val="accent6"/>
                  </a:buClr>
                </a:pPr>
                <a:endParaRPr lang="en-US" sz="1600" b="1">
                  <a:solidFill>
                    <a:schemeClr val="accent1"/>
                  </a:solidFill>
                  <a:latin typeface="Consolas" panose="020B0609020204030204" pitchFamily="49" charset="0"/>
                  <a:cs typeface="Consolas" panose="020B0609020204030204" pitchFamily="49" charset="0"/>
                  <a:sym typeface="Archivo ExtraBold"/>
                </a:endParaRPr>
              </a:p>
              <a:p>
                <a:pPr marL="285750" indent="-285750">
                  <a:buClr>
                    <a:schemeClr val="accent6"/>
                  </a:buClr>
                  <a:buFont typeface="Arial" panose="020B0604020202020204" pitchFamily="34" charset="0"/>
                  <a:buChar char="•"/>
                </a:pPr>
                <a:r>
                  <a:rPr lang="en-US" sz="1600" b="1">
                    <a:solidFill>
                      <a:schemeClr val="accent1"/>
                    </a:solidFill>
                    <a:latin typeface="Consolas" panose="020B0609020204030204" pitchFamily="49" charset="0"/>
                    <a:cs typeface="Consolas" panose="020B0609020204030204" pitchFamily="49" charset="0"/>
                    <a:sym typeface="Archivo ExtraBold"/>
                  </a:rPr>
                  <a:t>Level 1: Degree of the node</a:t>
                </a:r>
              </a:p>
              <a:p>
                <a:pPr>
                  <a:buClr>
                    <a:schemeClr val="accent6"/>
                  </a:buClr>
                </a:pPr>
                <a14:m>
                  <m:oMathPara xmlns:m="http://schemas.openxmlformats.org/officeDocument/2006/math">
                    <m:oMathParaPr>
                      <m:jc m:val="centerGroup"/>
                    </m:oMathParaPr>
                    <m:oMath xmlns:m="http://schemas.openxmlformats.org/officeDocument/2006/math">
                      <m:r>
                        <a:rPr lang="en-GB" sz="1800" i="1" smtClean="0">
                          <a:effectLst/>
                          <a:latin typeface="Cambria Math" panose="02040503050406030204" pitchFamily="18" charset="0"/>
                          <a:ea typeface="Calibri" panose="020F0502020204030204" pitchFamily="34" charset="0"/>
                          <a:cs typeface="Times New Roman" panose="02020603050405020304" pitchFamily="18" charset="0"/>
                        </a:rPr>
                        <m:t>𝑆</m:t>
                      </m:r>
                      <m:sSub>
                        <m:sSubPr>
                          <m:ctrlPr>
                            <a:rPr lang="en-GB" sz="2000" i="1">
                              <a:effectLst/>
                              <a:latin typeface="Cambria Math" panose="02040503050406030204" pitchFamily="18" charset="0"/>
                            </a:rPr>
                          </m:ctrlPr>
                        </m:sSubPr>
                        <m:e>
                          <m:r>
                            <a:rPr lang="en-GB" sz="1800" i="1">
                              <a:effectLst/>
                              <a:latin typeface="Cambria Math" panose="02040503050406030204" pitchFamily="18" charset="0"/>
                              <a:ea typeface="Calibri" panose="020F0502020204030204" pitchFamily="34" charset="0"/>
                              <a:cs typeface="Times New Roman" panose="02020603050405020304" pitchFamily="18" charset="0"/>
                            </a:rPr>
                            <m:t>𝐼</m:t>
                          </m:r>
                        </m:e>
                        <m:sub>
                          <m:r>
                            <a:rPr lang="en-GB" sz="1800" i="1">
                              <a:effectLst/>
                              <a:latin typeface="Cambria Math" panose="02040503050406030204" pitchFamily="18" charset="0"/>
                              <a:ea typeface="Calibri" panose="020F0502020204030204" pitchFamily="34" charset="0"/>
                              <a:cs typeface="Times New Roman" panose="02020603050405020304" pitchFamily="18" charset="0"/>
                            </a:rPr>
                            <m:t>𝑣</m:t>
                          </m:r>
                          <m:r>
                            <a:rPr lang="en-GB" sz="1800" i="1">
                              <a:effectLst/>
                              <a:latin typeface="Cambria Math" panose="02040503050406030204" pitchFamily="18" charset="0"/>
                              <a:ea typeface="Calibri" panose="020F0502020204030204" pitchFamily="34" charset="0"/>
                              <a:cs typeface="Times New Roman" panose="02020603050405020304" pitchFamily="18" charset="0"/>
                            </a:rPr>
                            <m:t>,1</m:t>
                          </m:r>
                        </m:sub>
                      </m:sSub>
                      <m:r>
                        <a:rPr lang="en-GB" sz="1800" i="1">
                          <a:effectLst/>
                          <a:latin typeface="Cambria Math" panose="02040503050406030204" pitchFamily="18" charset="0"/>
                          <a:ea typeface="Calibri" panose="020F0502020204030204" pitchFamily="34" charset="0"/>
                          <a:cs typeface="Times New Roman" panose="02020603050405020304" pitchFamily="18" charset="0"/>
                        </a:rPr>
                        <m:t>=</m:t>
                      </m:r>
                      <m:nary>
                        <m:naryPr>
                          <m:chr m:val="∑"/>
                          <m:supHide m:val="on"/>
                          <m:ctrlPr>
                            <a:rPr lang="en-GB" sz="2000" i="1">
                              <a:effectLst/>
                              <a:latin typeface="Cambria Math" panose="02040503050406030204" pitchFamily="18" charset="0"/>
                            </a:rPr>
                          </m:ctrlPr>
                        </m:naryPr>
                        <m:sub>
                          <m:r>
                            <a:rPr lang="en-GB" sz="1800" i="1">
                              <a:effectLst/>
                              <a:latin typeface="Cambria Math" panose="02040503050406030204" pitchFamily="18" charset="0"/>
                              <a:ea typeface="Calibri" panose="020F0502020204030204" pitchFamily="34" charset="0"/>
                              <a:cs typeface="Times New Roman" panose="02020603050405020304" pitchFamily="18" charset="0"/>
                            </a:rPr>
                            <m:t>𝑢</m:t>
                          </m:r>
                        </m:sub>
                        <m:sup/>
                        <m:e>
                          <m:r>
                            <a:rPr lang="en-GB" sz="1800" i="1">
                              <a:effectLst/>
                              <a:latin typeface="Cambria Math" panose="02040503050406030204" pitchFamily="18" charset="0"/>
                              <a:ea typeface="Calibri" panose="020F0502020204030204" pitchFamily="34" charset="0"/>
                              <a:cs typeface="Times New Roman" panose="02020603050405020304" pitchFamily="18" charset="0"/>
                            </a:rPr>
                            <m:t>𝑊</m:t>
                          </m:r>
                          <m:d>
                            <m:dPr>
                              <m:ctrlPr>
                                <a:rPr lang="en-GB" sz="2000" i="1">
                                  <a:effectLst/>
                                  <a:latin typeface="Cambria Math" panose="02040503050406030204" pitchFamily="18" charset="0"/>
                                </a:rPr>
                              </m:ctrlPr>
                            </m:dPr>
                            <m:e>
                              <m:r>
                                <a:rPr lang="en-GB" sz="1800" i="1">
                                  <a:effectLst/>
                                  <a:latin typeface="Cambria Math" panose="02040503050406030204" pitchFamily="18" charset="0"/>
                                  <a:ea typeface="Calibri" panose="020F0502020204030204" pitchFamily="34" charset="0"/>
                                  <a:cs typeface="Times New Roman" panose="02020603050405020304" pitchFamily="18" charset="0"/>
                                </a:rPr>
                                <m:t>𝑣</m:t>
                              </m:r>
                              <m:r>
                                <a:rPr lang="en-GB" sz="1800" i="1">
                                  <a:effectLst/>
                                  <a:latin typeface="Cambria Math" panose="02040503050406030204" pitchFamily="18" charset="0"/>
                                  <a:ea typeface="Calibri" panose="020F0502020204030204" pitchFamily="34" charset="0"/>
                                  <a:cs typeface="Times New Roman" panose="02020603050405020304" pitchFamily="18" charset="0"/>
                                </a:rPr>
                                <m:t>,</m:t>
                              </m:r>
                              <m:r>
                                <a:rPr lang="en-GB" sz="1800" i="1">
                                  <a:effectLst/>
                                  <a:latin typeface="Cambria Math" panose="02040503050406030204" pitchFamily="18" charset="0"/>
                                  <a:ea typeface="Calibri" panose="020F0502020204030204" pitchFamily="34" charset="0"/>
                                  <a:cs typeface="Times New Roman" panose="02020603050405020304" pitchFamily="18" charset="0"/>
                                </a:rPr>
                                <m:t>𝑢</m:t>
                              </m:r>
                            </m:e>
                          </m:d>
                        </m:e>
                      </m:nary>
                    </m:oMath>
                  </m:oMathPara>
                </a14:m>
                <a:endParaRPr lang="en-US" sz="1600" b="1">
                  <a:solidFill>
                    <a:schemeClr val="accent1"/>
                  </a:solidFill>
                  <a:latin typeface="Consolas" panose="020B0609020204030204" pitchFamily="49" charset="0"/>
                  <a:cs typeface="Consolas" panose="020B0609020204030204" pitchFamily="49" charset="0"/>
                  <a:sym typeface="Archivo ExtraBold"/>
                </a:endParaRPr>
              </a:p>
              <a:p>
                <a:pPr marL="285750" indent="-285750">
                  <a:buClr>
                    <a:schemeClr val="accent6"/>
                  </a:buClr>
                  <a:buFont typeface="Arial" panose="020B0604020202020204" pitchFamily="34" charset="0"/>
                  <a:buChar char="•"/>
                </a:pPr>
                <a:endParaRPr lang="en-US" sz="1600" b="1">
                  <a:solidFill>
                    <a:schemeClr val="accent1"/>
                  </a:solidFill>
                  <a:latin typeface="Consolas" panose="020B0609020204030204" pitchFamily="49" charset="0"/>
                  <a:cs typeface="Consolas" panose="020B0609020204030204" pitchFamily="49" charset="0"/>
                  <a:sym typeface="Archivo ExtraBold"/>
                </a:endParaRPr>
              </a:p>
              <a:p>
                <a:pPr marL="285750" indent="-285750">
                  <a:buClr>
                    <a:schemeClr val="accent6"/>
                  </a:buClr>
                  <a:buFont typeface="Arial" panose="020B0604020202020204" pitchFamily="34" charset="0"/>
                  <a:buChar char="•"/>
                </a:pPr>
                <a:r>
                  <a:rPr lang="en-US" sz="1600" b="1">
                    <a:solidFill>
                      <a:schemeClr val="accent1"/>
                    </a:solidFill>
                    <a:latin typeface="Consolas" panose="020B0609020204030204" pitchFamily="49" charset="0"/>
                    <a:cs typeface="Consolas" panose="020B0609020204030204" pitchFamily="49" charset="0"/>
                    <a:sym typeface="Archivo ExtraBold"/>
                  </a:rPr>
                  <a:t>Level 2: </a:t>
                </a:r>
                <a:r>
                  <a:rPr lang="en-GB" sz="1600" b="1">
                    <a:solidFill>
                      <a:schemeClr val="accent1"/>
                    </a:solidFill>
                    <a:latin typeface="Consolas" panose="020B0609020204030204" pitchFamily="49" charset="0"/>
                    <a:cs typeface="Consolas" panose="020B0609020204030204" pitchFamily="49" charset="0"/>
                    <a:sym typeface="Archivo ExtraBold"/>
                  </a:rPr>
                  <a:t>a symptom is present in diseases affected by numerous other symptoms (SI)                 disease exhibits symptoms that affect many other diseases (DI)</a:t>
                </a:r>
                <a:endParaRPr lang="en-GB" sz="1800" kern="10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buClr>
                    <a:schemeClr val="accent6"/>
                  </a:buClr>
                  <a:buFont typeface="Arial" panose="020B0604020202020204" pitchFamily="34" charset="0"/>
                  <a:buChar char="•"/>
                </a:pPr>
                <a:endParaRPr lang="en-US" sz="1600" b="1">
                  <a:solidFill>
                    <a:schemeClr val="accent1"/>
                  </a:solidFill>
                  <a:latin typeface="Consolas" panose="020B0609020204030204" pitchFamily="49" charset="0"/>
                  <a:cs typeface="Consolas" panose="020B0609020204030204" pitchFamily="49" charset="0"/>
                  <a:sym typeface="Archivo ExtraBold"/>
                </a:endParaRPr>
              </a:p>
            </p:txBody>
          </p:sp>
        </mc:Choice>
        <mc:Fallback xmlns="">
          <p:sp>
            <p:nvSpPr>
              <p:cNvPr id="5" name="CasellaDiTesto 4">
                <a:extLst>
                  <a:ext uri="{FF2B5EF4-FFF2-40B4-BE49-F238E27FC236}">
                    <a16:creationId xmlns:a16="http://schemas.microsoft.com/office/drawing/2014/main" id="{684CAE45-DEAC-80C8-C7FF-5B872076C309}"/>
                  </a:ext>
                </a:extLst>
              </p:cNvPr>
              <p:cNvSpPr txBox="1">
                <a:spLocks noRot="1" noChangeAspect="1" noMove="1" noResize="1" noEditPoints="1" noAdjustHandles="1" noChangeArrowheads="1" noChangeShapeType="1" noTextEdit="1"/>
              </p:cNvSpPr>
              <p:nvPr/>
            </p:nvSpPr>
            <p:spPr>
              <a:xfrm>
                <a:off x="6411541" y="2006781"/>
                <a:ext cx="4740426" cy="3760392"/>
              </a:xfrm>
              <a:prstGeom prst="roundRect">
                <a:avLst/>
              </a:prstGeom>
              <a:blipFill>
                <a:blip r:embed="rId4"/>
                <a:stretch>
                  <a:fillRect/>
                </a:stretch>
              </a:blipFill>
              <a:ln w="28575" cap="flat" cmpd="sng" algn="ctr">
                <a:solidFill>
                  <a:schemeClr val="accent2"/>
                </a:solidFill>
                <a:prstDash val="dash"/>
                <a:round/>
                <a:headEnd type="none" w="med" len="med"/>
                <a:tailEnd type="none" w="med" len="med"/>
              </a:ln>
              <a:effectLst>
                <a:reflection stA="15793" endPos="65000" dist="50800" dir="5400000" sy="-100000" algn="bl" rotWithShape="0"/>
              </a:effectLst>
            </p:spPr>
            <p:txBody>
              <a:bodyPr/>
              <a:lstStyle/>
              <a:p>
                <a:r>
                  <a:rPr lang="en-US">
                    <a:noFill/>
                  </a:rPr>
                  <a:t> </a:t>
                </a:r>
              </a:p>
            </p:txBody>
          </p:sp>
        </mc:Fallback>
      </mc:AlternateContent>
      <p:sp>
        <p:nvSpPr>
          <p:cNvPr id="10" name="Titolo 1">
            <a:extLst>
              <a:ext uri="{FF2B5EF4-FFF2-40B4-BE49-F238E27FC236}">
                <a16:creationId xmlns:a16="http://schemas.microsoft.com/office/drawing/2014/main" id="{A6614B75-8BB3-7640-C95D-4481AC4D5D25}"/>
              </a:ext>
            </a:extLst>
          </p:cNvPr>
          <p:cNvSpPr>
            <a:spLocks noGrp="1"/>
          </p:cNvSpPr>
          <p:nvPr>
            <p:ph type="title"/>
          </p:nvPr>
        </p:nvSpPr>
        <p:spPr>
          <a:xfrm>
            <a:off x="960000" y="318961"/>
            <a:ext cx="10272000" cy="763600"/>
          </a:xfrm>
        </p:spPr>
        <p:txBody>
          <a:bodyPr/>
          <a:lstStyle/>
          <a:p>
            <a:pPr algn="ctr"/>
            <a:r>
              <a:rPr lang="en-US" sz="4000" b="1">
                <a:latin typeface="Consolas" panose="020B0609020204030204" pitchFamily="49" charset="0"/>
                <a:cs typeface="Consolas" panose="020B0609020204030204" pitchFamily="49" charset="0"/>
              </a:rPr>
              <a:t>Method of reflection</a:t>
            </a:r>
          </a:p>
        </p:txBody>
      </p:sp>
      <p:pic>
        <p:nvPicPr>
          <p:cNvPr id="11" name="Immagine 10" descr="Immagine che contiene arte, Simmetria, cerchio, design&#10;&#10;Descrizione generata automaticamente">
            <a:extLst>
              <a:ext uri="{FF2B5EF4-FFF2-40B4-BE49-F238E27FC236}">
                <a16:creationId xmlns:a16="http://schemas.microsoft.com/office/drawing/2014/main" id="{6B386D5D-1329-4315-AF2F-71D777FB99E8}"/>
              </a:ext>
            </a:extLst>
          </p:cNvPr>
          <p:cNvPicPr>
            <a:picLocks noChangeAspect="1"/>
          </p:cNvPicPr>
          <p:nvPr/>
        </p:nvPicPr>
        <p:blipFill rotWithShape="1">
          <a:blip r:embed="rId5">
            <a:duotone>
              <a:prstClr val="black"/>
              <a:schemeClr val="accent1">
                <a:tint val="45000"/>
                <a:satMod val="400000"/>
              </a:schemeClr>
            </a:duotone>
          </a:blip>
          <a:srcRect l="12125" r="7131"/>
          <a:stretch/>
        </p:blipFill>
        <p:spPr>
          <a:xfrm rot="5400000">
            <a:off x="2793998" y="466118"/>
            <a:ext cx="360928" cy="469286"/>
          </a:xfrm>
          <a:prstGeom prst="rect">
            <a:avLst/>
          </a:prstGeom>
          <a:effectLst>
            <a:reflection blurRad="6350" endPos="0" dir="5400000" sy="-100000" algn="bl" rotWithShape="0"/>
          </a:effectLst>
        </p:spPr>
      </p:pic>
      <p:pic>
        <p:nvPicPr>
          <p:cNvPr id="12" name="Immagine 11" descr="Immagine che contiene arte, Simmetria, cerchio, design&#10;&#10;Descrizione generata automaticamente">
            <a:extLst>
              <a:ext uri="{FF2B5EF4-FFF2-40B4-BE49-F238E27FC236}">
                <a16:creationId xmlns:a16="http://schemas.microsoft.com/office/drawing/2014/main" id="{11718748-326F-F927-397F-2C20D392E1AB}"/>
              </a:ext>
            </a:extLst>
          </p:cNvPr>
          <p:cNvPicPr>
            <a:picLocks noChangeAspect="1"/>
          </p:cNvPicPr>
          <p:nvPr/>
        </p:nvPicPr>
        <p:blipFill rotWithShape="1">
          <a:blip r:embed="rId5">
            <a:duotone>
              <a:prstClr val="black"/>
              <a:schemeClr val="accent1">
                <a:tint val="45000"/>
                <a:satMod val="400000"/>
              </a:schemeClr>
            </a:duotone>
          </a:blip>
          <a:srcRect l="12125" r="7131"/>
          <a:stretch/>
        </p:blipFill>
        <p:spPr>
          <a:xfrm rot="5400000">
            <a:off x="9037076" y="466118"/>
            <a:ext cx="360928" cy="469286"/>
          </a:xfrm>
          <a:prstGeom prst="rect">
            <a:avLst/>
          </a:prstGeom>
          <a:effectLst>
            <a:reflection blurRad="6350" endPos="0" dir="5400000" sy="-100000" algn="bl" rotWithShape="0"/>
          </a:effectLst>
        </p:spPr>
      </p:pic>
    </p:spTree>
    <p:extLst>
      <p:ext uri="{BB962C8B-B14F-4D97-AF65-F5344CB8AC3E}">
        <p14:creationId xmlns:p14="http://schemas.microsoft.com/office/powerpoint/2010/main" val="20041881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a:extLst>
              <a:ext uri="{FF2B5EF4-FFF2-40B4-BE49-F238E27FC236}">
                <a16:creationId xmlns:a16="http://schemas.microsoft.com/office/drawing/2014/main" id="{C3A3738E-6F88-3251-0CBD-E75AD7DB547C}"/>
              </a:ext>
            </a:extLst>
          </p:cNvPr>
          <p:cNvPicPr>
            <a:picLocks noChangeAspect="1"/>
          </p:cNvPicPr>
          <p:nvPr/>
        </p:nvPicPr>
        <p:blipFill rotWithShape="1">
          <a:blip r:embed="rId3"/>
          <a:srcRect l="822" r="436"/>
          <a:stretch/>
        </p:blipFill>
        <p:spPr>
          <a:xfrm>
            <a:off x="274321" y="1894435"/>
            <a:ext cx="7799831" cy="3288586"/>
          </a:xfrm>
          <a:prstGeom prst="roundRect">
            <a:avLst>
              <a:gd name="adj" fmla="val 8594"/>
            </a:avLst>
          </a:prstGeom>
          <a:solidFill>
            <a:srgbClr val="FFFFFF">
              <a:shade val="85000"/>
            </a:srgbClr>
          </a:solidFill>
          <a:ln>
            <a:noFill/>
          </a:ln>
          <a:effectLst>
            <a:reflection stA="26000" endPos="65000" dist="50800" dir="5400000" sy="-100000" algn="bl" rotWithShape="0"/>
          </a:effectLst>
        </p:spPr>
      </p:pic>
      <p:sp>
        <p:nvSpPr>
          <p:cNvPr id="26" name="CasellaDiTesto 25">
            <a:extLst>
              <a:ext uri="{FF2B5EF4-FFF2-40B4-BE49-F238E27FC236}">
                <a16:creationId xmlns:a16="http://schemas.microsoft.com/office/drawing/2014/main" id="{72DDA075-ED63-C819-036B-65C047C1E932}"/>
              </a:ext>
            </a:extLst>
          </p:cNvPr>
          <p:cNvSpPr txBox="1"/>
          <p:nvPr/>
        </p:nvSpPr>
        <p:spPr>
          <a:xfrm>
            <a:off x="481175" y="2248813"/>
            <a:ext cx="4517289" cy="369332"/>
          </a:xfrm>
          <a:prstGeom prst="rect">
            <a:avLst/>
          </a:prstGeom>
          <a:noFill/>
        </p:spPr>
        <p:txBody>
          <a:bodyPr wrap="square" rtlCol="0">
            <a:spAutoFit/>
          </a:bodyPr>
          <a:lstStyle/>
          <a:p>
            <a:pPr lvl="4">
              <a:buClr>
                <a:schemeClr val="accent6"/>
              </a:buClr>
            </a:pPr>
            <a:r>
              <a:rPr lang="en-US" sz="1800">
                <a:solidFill>
                  <a:schemeClr val="accent1"/>
                </a:solidFill>
                <a:latin typeface="Archivo ExtraBold"/>
                <a:sym typeface="Archivo ExtraBold"/>
              </a:rPr>
              <a:t>	</a:t>
            </a:r>
            <a:endParaRPr lang="en-US" sz="2400">
              <a:solidFill>
                <a:schemeClr val="accent1"/>
              </a:solidFill>
              <a:latin typeface="Archivo ExtraBold"/>
              <a:sym typeface="Archivo ExtraBold"/>
            </a:endParaRPr>
          </a:p>
        </p:txBody>
      </p:sp>
      <p:sp>
        <p:nvSpPr>
          <p:cNvPr id="3" name="CasellaDiTesto 2">
            <a:extLst>
              <a:ext uri="{FF2B5EF4-FFF2-40B4-BE49-F238E27FC236}">
                <a16:creationId xmlns:a16="http://schemas.microsoft.com/office/drawing/2014/main" id="{6E596B6B-56E5-5D19-F328-125F12281448}"/>
              </a:ext>
            </a:extLst>
          </p:cNvPr>
          <p:cNvSpPr txBox="1"/>
          <p:nvPr/>
        </p:nvSpPr>
        <p:spPr>
          <a:xfrm>
            <a:off x="8507821" y="2057471"/>
            <a:ext cx="3203004" cy="2962513"/>
          </a:xfrm>
          <a:prstGeom prst="roundRect">
            <a:avLst/>
          </a:prstGeom>
          <a:noFill/>
          <a:ln w="28575" cap="flat" cmpd="sng" algn="ctr">
            <a:solidFill>
              <a:schemeClr val="accent2"/>
            </a:solidFill>
            <a:prstDash val="dash"/>
            <a:round/>
            <a:headEnd type="none" w="med" len="med"/>
            <a:tailEnd type="none" w="med" len="med"/>
          </a:ln>
          <a:effectLst>
            <a:reflection stA="19221" endPos="65000" dist="50800" dir="5400000" sy="-100000" algn="bl" rotWithShape="0"/>
          </a:effectLst>
        </p:spPr>
        <p:style>
          <a:lnRef idx="0">
            <a:scrgbClr r="0" g="0" b="0"/>
          </a:lnRef>
          <a:fillRef idx="0">
            <a:scrgbClr r="0" g="0" b="0"/>
          </a:fillRef>
          <a:effectRef idx="0">
            <a:scrgbClr r="0" g="0" b="0"/>
          </a:effectRef>
          <a:fontRef idx="minor">
            <a:schemeClr val="accent2"/>
          </a:fontRef>
        </p:style>
        <p:txBody>
          <a:bodyPr wrap="square" rtlCol="0">
            <a:spAutoFit/>
          </a:bodyPr>
          <a:lstStyle/>
          <a:p>
            <a:pPr algn="ctr">
              <a:buClr>
                <a:schemeClr val="accent6"/>
              </a:buClr>
            </a:pPr>
            <a:r>
              <a:rPr lang="en-US" sz="2400" b="1">
                <a:solidFill>
                  <a:schemeClr val="accent1"/>
                </a:solidFill>
                <a:latin typeface="Consolas" panose="020B0609020204030204" pitchFamily="49" charset="0"/>
                <a:cs typeface="Consolas" panose="020B0609020204030204" pitchFamily="49" charset="0"/>
                <a:sym typeface="Archivo ExtraBold"/>
              </a:rPr>
              <a:t>Significance test</a:t>
            </a:r>
          </a:p>
          <a:p>
            <a:pPr>
              <a:buClr>
                <a:schemeClr val="accent6"/>
              </a:buClr>
            </a:pPr>
            <a:endParaRPr lang="en-US" sz="2400" b="1">
              <a:solidFill>
                <a:schemeClr val="accent1"/>
              </a:solidFill>
              <a:latin typeface="Consolas" panose="020B0609020204030204" pitchFamily="49" charset="0"/>
              <a:cs typeface="Consolas" panose="020B0609020204030204" pitchFamily="49" charset="0"/>
              <a:sym typeface="Archivo ExtraBold"/>
            </a:endParaRPr>
          </a:p>
          <a:p>
            <a:pPr marL="285750" indent="-285750">
              <a:buClr>
                <a:schemeClr val="accent6"/>
              </a:buClr>
              <a:buFont typeface="Arial" panose="020B0604020202020204" pitchFamily="34" charset="0"/>
              <a:buChar char="•"/>
            </a:pPr>
            <a:r>
              <a:rPr lang="en-US" sz="1600">
                <a:solidFill>
                  <a:schemeClr val="accent1"/>
                </a:solidFill>
                <a:latin typeface="Consolas" panose="020B0609020204030204" pitchFamily="49" charset="0"/>
                <a:cs typeface="Consolas" panose="020B0609020204030204" pitchFamily="49" charset="0"/>
                <a:sym typeface="Archivo ExtraBold"/>
              </a:rPr>
              <a:t>Employed null models</a:t>
            </a:r>
          </a:p>
          <a:p>
            <a:pPr marL="285750" indent="-285750">
              <a:buClr>
                <a:schemeClr val="accent6"/>
              </a:buClr>
              <a:buFont typeface="Arial" panose="020B0604020202020204" pitchFamily="34" charset="0"/>
              <a:buChar char="•"/>
            </a:pPr>
            <a:endParaRPr lang="en-US" sz="1600">
              <a:solidFill>
                <a:schemeClr val="accent1"/>
              </a:solidFill>
              <a:latin typeface="Consolas" panose="020B0609020204030204" pitchFamily="49" charset="0"/>
              <a:cs typeface="Consolas" panose="020B0609020204030204" pitchFamily="49" charset="0"/>
              <a:sym typeface="Archivo ExtraBold"/>
            </a:endParaRPr>
          </a:p>
          <a:p>
            <a:pPr marL="285750" indent="-285750">
              <a:buClr>
                <a:schemeClr val="accent6"/>
              </a:buClr>
              <a:buFont typeface="Arial" panose="020B0604020202020204" pitchFamily="34" charset="0"/>
              <a:buChar char="•"/>
            </a:pPr>
            <a:r>
              <a:rPr lang="en-US" sz="1600">
                <a:solidFill>
                  <a:schemeClr val="accent1"/>
                </a:solidFill>
                <a:latin typeface="Consolas" panose="020B0609020204030204" pitchFamily="49" charset="0"/>
                <a:cs typeface="Consolas" panose="020B0609020204030204" pitchFamily="49" charset="0"/>
                <a:sym typeface="Archivo ExtraBold"/>
              </a:rPr>
              <a:t>Mean Close to 0</a:t>
            </a:r>
            <a:r>
              <a:rPr lang="it-IT" sz="1600" i="1">
                <a:solidFill>
                  <a:schemeClr val="accent6"/>
                </a:solidFill>
                <a:latin typeface="Consolas" panose="020B0609020204030204" pitchFamily="49" charset="0"/>
                <a:cs typeface="Consolas" panose="020B0609020204030204" pitchFamily="49" charset="0"/>
                <a:sym typeface="Archivo ExtraBold"/>
              </a:rPr>
              <a:t> and </a:t>
            </a:r>
            <a:r>
              <a:rPr lang="it-IT" sz="1600" i="1" err="1">
                <a:solidFill>
                  <a:schemeClr val="accent6"/>
                </a:solidFill>
                <a:latin typeface="Consolas" panose="020B0609020204030204" pitchFamily="49" charset="0"/>
                <a:cs typeface="Consolas" panose="020B0609020204030204" pitchFamily="49" charset="0"/>
                <a:sym typeface="Archivo ExtraBold"/>
              </a:rPr>
              <a:t>Variance</a:t>
            </a:r>
            <a:r>
              <a:rPr lang="it-IT" sz="1600" i="1">
                <a:solidFill>
                  <a:schemeClr val="accent6"/>
                </a:solidFill>
                <a:latin typeface="Consolas" panose="020B0609020204030204" pitchFamily="49" charset="0"/>
                <a:cs typeface="Consolas" panose="020B0609020204030204" pitchFamily="49" charset="0"/>
                <a:sym typeface="Archivo ExtraBold"/>
              </a:rPr>
              <a:t> </a:t>
            </a:r>
            <a:r>
              <a:rPr lang="it-IT" sz="1600" i="1" err="1">
                <a:solidFill>
                  <a:schemeClr val="accent6"/>
                </a:solidFill>
                <a:latin typeface="Consolas" panose="020B0609020204030204" pitchFamily="49" charset="0"/>
                <a:cs typeface="Consolas" panose="020B0609020204030204" pitchFamily="49" charset="0"/>
                <a:sym typeface="Archivo ExtraBold"/>
              </a:rPr>
              <a:t>too</a:t>
            </a:r>
            <a:r>
              <a:rPr lang="it-IT" sz="1600" i="1">
                <a:solidFill>
                  <a:schemeClr val="accent6"/>
                </a:solidFill>
                <a:latin typeface="Consolas" panose="020B0609020204030204" pitchFamily="49" charset="0"/>
                <a:cs typeface="Consolas" panose="020B0609020204030204" pitchFamily="49" charset="0"/>
                <a:sym typeface="Archivo ExtraBold"/>
              </a:rPr>
              <a:t> high</a:t>
            </a:r>
          </a:p>
          <a:p>
            <a:pPr marL="342900" indent="-342900">
              <a:buClr>
                <a:schemeClr val="accent6"/>
              </a:buClr>
              <a:buFont typeface="Arial" panose="020B0604020202020204" pitchFamily="34" charset="0"/>
              <a:buChar char="•"/>
            </a:pPr>
            <a:endParaRPr lang="it-IT" sz="1600" i="1">
              <a:solidFill>
                <a:schemeClr val="accent6"/>
              </a:solidFill>
              <a:latin typeface="Consolas" panose="020B0609020204030204" pitchFamily="49" charset="0"/>
              <a:cs typeface="Consolas" panose="020B0609020204030204" pitchFamily="49" charset="0"/>
              <a:sym typeface="Archivo ExtraBold"/>
            </a:endParaRPr>
          </a:p>
          <a:p>
            <a:pPr marL="342900" indent="-342900">
              <a:buClr>
                <a:schemeClr val="accent6"/>
              </a:buClr>
              <a:buFont typeface="Arial" panose="020B0604020202020204" pitchFamily="34" charset="0"/>
              <a:buChar char="•"/>
            </a:pPr>
            <a:r>
              <a:rPr lang="it-IT" sz="1600" i="1">
                <a:solidFill>
                  <a:schemeClr val="accent6"/>
                </a:solidFill>
                <a:latin typeface="Consolas" panose="020B0609020204030204" pitchFamily="49" charset="0"/>
                <a:cs typeface="Consolas" panose="020B0609020204030204" pitchFamily="49" charset="0"/>
                <a:sym typeface="Archivo ExtraBold"/>
              </a:rPr>
              <a:t>H0 </a:t>
            </a:r>
            <a:r>
              <a:rPr lang="it-IT" sz="1600" i="1" err="1">
                <a:solidFill>
                  <a:schemeClr val="accent6"/>
                </a:solidFill>
                <a:latin typeface="Consolas" panose="020B0609020204030204" pitchFamily="49" charset="0"/>
                <a:cs typeface="Consolas" panose="020B0609020204030204" pitchFamily="49" charset="0"/>
                <a:sym typeface="Archivo ExtraBold"/>
              </a:rPr>
              <a:t>Rejected</a:t>
            </a:r>
            <a:endParaRPr lang="it-IT" sz="1600" i="1">
              <a:solidFill>
                <a:schemeClr val="accent6"/>
              </a:solidFill>
              <a:latin typeface="Consolas" panose="020B0609020204030204" pitchFamily="49" charset="0"/>
              <a:cs typeface="Consolas" panose="020B0609020204030204" pitchFamily="49" charset="0"/>
              <a:sym typeface="Archivo ExtraBold"/>
            </a:endParaRPr>
          </a:p>
        </p:txBody>
      </p:sp>
      <p:sp>
        <p:nvSpPr>
          <p:cNvPr id="2" name="Titolo 1">
            <a:extLst>
              <a:ext uri="{FF2B5EF4-FFF2-40B4-BE49-F238E27FC236}">
                <a16:creationId xmlns:a16="http://schemas.microsoft.com/office/drawing/2014/main" id="{82C53BD8-42CF-BFD0-7FE0-4D6C55709C1A}"/>
              </a:ext>
            </a:extLst>
          </p:cNvPr>
          <p:cNvSpPr>
            <a:spLocks noGrp="1"/>
          </p:cNvSpPr>
          <p:nvPr>
            <p:ph type="title"/>
          </p:nvPr>
        </p:nvSpPr>
        <p:spPr>
          <a:xfrm>
            <a:off x="960000" y="318961"/>
            <a:ext cx="10272000" cy="763600"/>
          </a:xfrm>
        </p:spPr>
        <p:txBody>
          <a:bodyPr/>
          <a:lstStyle/>
          <a:p>
            <a:pPr algn="ctr"/>
            <a:r>
              <a:rPr lang="en-US" sz="4000" b="1">
                <a:latin typeface="Consolas" panose="020B0609020204030204" pitchFamily="49" charset="0"/>
                <a:cs typeface="Consolas" panose="020B0609020204030204" pitchFamily="49" charset="0"/>
              </a:rPr>
              <a:t>Method of reflection</a:t>
            </a:r>
          </a:p>
        </p:txBody>
      </p:sp>
      <p:pic>
        <p:nvPicPr>
          <p:cNvPr id="4" name="Immagine 3" descr="Immagine che contiene arte, Simmetria, cerchio, design&#10;&#10;Descrizione generata automaticamente">
            <a:extLst>
              <a:ext uri="{FF2B5EF4-FFF2-40B4-BE49-F238E27FC236}">
                <a16:creationId xmlns:a16="http://schemas.microsoft.com/office/drawing/2014/main" id="{49B911B7-C75D-FAE9-3CAC-1B0F7EE29E4C}"/>
              </a:ext>
            </a:extLst>
          </p:cNvPr>
          <p:cNvPicPr>
            <a:picLocks noChangeAspect="1"/>
          </p:cNvPicPr>
          <p:nvPr/>
        </p:nvPicPr>
        <p:blipFill rotWithShape="1">
          <a:blip r:embed="rId4">
            <a:duotone>
              <a:prstClr val="black"/>
              <a:schemeClr val="accent1">
                <a:tint val="45000"/>
                <a:satMod val="400000"/>
              </a:schemeClr>
            </a:duotone>
          </a:blip>
          <a:srcRect l="12125" r="7131"/>
          <a:stretch/>
        </p:blipFill>
        <p:spPr>
          <a:xfrm rot="5400000">
            <a:off x="2793998" y="466118"/>
            <a:ext cx="360928" cy="469286"/>
          </a:xfrm>
          <a:prstGeom prst="rect">
            <a:avLst/>
          </a:prstGeom>
          <a:effectLst>
            <a:reflection blurRad="6350" endPos="0" dir="5400000" sy="-100000" algn="bl" rotWithShape="0"/>
          </a:effectLst>
        </p:spPr>
      </p:pic>
      <p:pic>
        <p:nvPicPr>
          <p:cNvPr id="6" name="Immagine 5" descr="Immagine che contiene arte, Simmetria, cerchio, design&#10;&#10;Descrizione generata automaticamente">
            <a:extLst>
              <a:ext uri="{FF2B5EF4-FFF2-40B4-BE49-F238E27FC236}">
                <a16:creationId xmlns:a16="http://schemas.microsoft.com/office/drawing/2014/main" id="{9611706B-D81F-9018-F53D-42A720BA2202}"/>
              </a:ext>
            </a:extLst>
          </p:cNvPr>
          <p:cNvPicPr>
            <a:picLocks noChangeAspect="1"/>
          </p:cNvPicPr>
          <p:nvPr/>
        </p:nvPicPr>
        <p:blipFill rotWithShape="1">
          <a:blip r:embed="rId4">
            <a:duotone>
              <a:prstClr val="black"/>
              <a:schemeClr val="accent1">
                <a:tint val="45000"/>
                <a:satMod val="400000"/>
              </a:schemeClr>
            </a:duotone>
          </a:blip>
          <a:srcRect l="12125" r="7131"/>
          <a:stretch/>
        </p:blipFill>
        <p:spPr>
          <a:xfrm rot="5400000">
            <a:off x="9037076" y="466118"/>
            <a:ext cx="360928" cy="469286"/>
          </a:xfrm>
          <a:prstGeom prst="rect">
            <a:avLst/>
          </a:prstGeom>
          <a:effectLst>
            <a:reflection blurRad="6350" endPos="0" dir="5400000" sy="-100000" algn="bl" rotWithShape="0"/>
          </a:effectLst>
        </p:spPr>
      </p:pic>
    </p:spTree>
    <p:extLst>
      <p:ext uri="{BB962C8B-B14F-4D97-AF65-F5344CB8AC3E}">
        <p14:creationId xmlns:p14="http://schemas.microsoft.com/office/powerpoint/2010/main" val="41295037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olo 20">
            <a:extLst>
              <a:ext uri="{FF2B5EF4-FFF2-40B4-BE49-F238E27FC236}">
                <a16:creationId xmlns:a16="http://schemas.microsoft.com/office/drawing/2014/main" id="{BEB08FAE-FA71-4571-05C9-293B9A42C9BF}"/>
              </a:ext>
            </a:extLst>
          </p:cNvPr>
          <p:cNvSpPr>
            <a:spLocks noGrp="1"/>
          </p:cNvSpPr>
          <p:nvPr>
            <p:ph type="title" idx="8"/>
          </p:nvPr>
        </p:nvSpPr>
        <p:spPr>
          <a:xfrm>
            <a:off x="960000" y="372385"/>
            <a:ext cx="10272000" cy="763600"/>
          </a:xfrm>
        </p:spPr>
        <p:txBody>
          <a:bodyPr/>
          <a:lstStyle/>
          <a:p>
            <a:pPr algn="ctr"/>
            <a:r>
              <a:rPr lang="en-US" sz="4000" b="1">
                <a:latin typeface="Consolas" panose="020B0609020204030204" pitchFamily="49" charset="0"/>
                <a:cs typeface="Consolas" panose="020B0609020204030204" pitchFamily="49" charset="0"/>
              </a:rPr>
              <a:t>Betweenness Centrality</a:t>
            </a:r>
            <a:endParaRPr lang="en-GB" sz="4000" b="1">
              <a:latin typeface="Consolas" panose="020B0609020204030204" pitchFamily="49" charset="0"/>
              <a:cs typeface="Consolas" panose="020B0609020204030204" pitchFamily="49" charset="0"/>
            </a:endParaRPr>
          </a:p>
        </p:txBody>
      </p:sp>
      <p:pic>
        <p:nvPicPr>
          <p:cNvPr id="5" name="Immagine 4">
            <a:extLst>
              <a:ext uri="{FF2B5EF4-FFF2-40B4-BE49-F238E27FC236}">
                <a16:creationId xmlns:a16="http://schemas.microsoft.com/office/drawing/2014/main" id="{C3A3738E-6F88-3251-0CBD-E75AD7DB547C}"/>
              </a:ext>
            </a:extLst>
          </p:cNvPr>
          <p:cNvPicPr>
            <a:picLocks noChangeAspect="1"/>
          </p:cNvPicPr>
          <p:nvPr/>
        </p:nvPicPr>
        <p:blipFill rotWithShape="1">
          <a:blip r:embed="rId3"/>
          <a:srcRect t="1129" b="1053"/>
          <a:stretch/>
        </p:blipFill>
        <p:spPr>
          <a:xfrm>
            <a:off x="5934934" y="1531925"/>
            <a:ext cx="5393979" cy="4185482"/>
          </a:xfrm>
          <a:prstGeom prst="roundRect">
            <a:avLst>
              <a:gd name="adj" fmla="val 8594"/>
            </a:avLst>
          </a:prstGeom>
          <a:solidFill>
            <a:srgbClr val="FFFFFF">
              <a:shade val="85000"/>
            </a:srgbClr>
          </a:solidFill>
          <a:ln>
            <a:noFill/>
          </a:ln>
          <a:effectLst>
            <a:reflection stA="26000" endPos="65000" dist="50800" dir="5400000" sy="-100000" algn="bl" rotWithShape="0"/>
          </a:effectLst>
        </p:spPr>
      </p:pic>
      <p:sp>
        <p:nvSpPr>
          <p:cNvPr id="26" name="CasellaDiTesto 25">
            <a:extLst>
              <a:ext uri="{FF2B5EF4-FFF2-40B4-BE49-F238E27FC236}">
                <a16:creationId xmlns:a16="http://schemas.microsoft.com/office/drawing/2014/main" id="{72DDA075-ED63-C819-036B-65C047C1E932}"/>
              </a:ext>
            </a:extLst>
          </p:cNvPr>
          <p:cNvSpPr txBox="1"/>
          <p:nvPr/>
        </p:nvSpPr>
        <p:spPr>
          <a:xfrm>
            <a:off x="481175" y="2248813"/>
            <a:ext cx="4517289" cy="369332"/>
          </a:xfrm>
          <a:prstGeom prst="rect">
            <a:avLst/>
          </a:prstGeom>
          <a:noFill/>
        </p:spPr>
        <p:txBody>
          <a:bodyPr wrap="square" rtlCol="0">
            <a:spAutoFit/>
          </a:bodyPr>
          <a:lstStyle/>
          <a:p>
            <a:pPr lvl="4">
              <a:buClr>
                <a:schemeClr val="accent6"/>
              </a:buClr>
            </a:pPr>
            <a:r>
              <a:rPr lang="en-US" sz="1800">
                <a:solidFill>
                  <a:schemeClr val="accent1"/>
                </a:solidFill>
                <a:latin typeface="Archivo ExtraBold"/>
                <a:sym typeface="Archivo ExtraBold"/>
              </a:rPr>
              <a:t>	</a:t>
            </a:r>
            <a:endParaRPr lang="en-US" sz="2400">
              <a:solidFill>
                <a:schemeClr val="accent1"/>
              </a:solidFill>
              <a:latin typeface="Archivo ExtraBold"/>
              <a:sym typeface="Archivo ExtraBold"/>
            </a:endParaRPr>
          </a:p>
        </p:txBody>
      </p:sp>
      <p:sp>
        <p:nvSpPr>
          <p:cNvPr id="3" name="CasellaDiTesto 2">
            <a:extLst>
              <a:ext uri="{FF2B5EF4-FFF2-40B4-BE49-F238E27FC236}">
                <a16:creationId xmlns:a16="http://schemas.microsoft.com/office/drawing/2014/main" id="{6E596B6B-56E5-5D19-F328-125F12281448}"/>
              </a:ext>
            </a:extLst>
          </p:cNvPr>
          <p:cNvSpPr txBox="1"/>
          <p:nvPr/>
        </p:nvSpPr>
        <p:spPr>
          <a:xfrm>
            <a:off x="863087" y="1870994"/>
            <a:ext cx="4517288" cy="3507343"/>
          </a:xfrm>
          <a:prstGeom prst="roundRect">
            <a:avLst/>
          </a:prstGeom>
          <a:noFill/>
          <a:ln w="28575" cap="flat" cmpd="sng" algn="ctr">
            <a:solidFill>
              <a:schemeClr val="accent2"/>
            </a:solidFill>
            <a:prstDash val="dash"/>
            <a:round/>
            <a:headEnd type="none" w="med" len="med"/>
            <a:tailEnd type="none" w="med" len="med"/>
          </a:ln>
          <a:effectLst>
            <a:reflection stA="19221" endPos="65000" dist="50800" dir="5400000" sy="-100000" algn="bl" rotWithShape="0"/>
          </a:effectLst>
        </p:spPr>
        <p:style>
          <a:lnRef idx="0">
            <a:scrgbClr r="0" g="0" b="0"/>
          </a:lnRef>
          <a:fillRef idx="0">
            <a:scrgbClr r="0" g="0" b="0"/>
          </a:fillRef>
          <a:effectRef idx="0">
            <a:scrgbClr r="0" g="0" b="0"/>
          </a:effectRef>
          <a:fontRef idx="minor">
            <a:schemeClr val="accent2"/>
          </a:fontRef>
        </p:style>
        <p:txBody>
          <a:bodyPr wrap="square" rtlCol="0">
            <a:spAutoFit/>
          </a:bodyPr>
          <a:lstStyle/>
          <a:p>
            <a:pPr algn="ctr">
              <a:buClr>
                <a:schemeClr val="accent6"/>
              </a:buClr>
            </a:pPr>
            <a:r>
              <a:rPr lang="en-US" sz="2400" b="1">
                <a:solidFill>
                  <a:schemeClr val="accent1"/>
                </a:solidFill>
                <a:latin typeface="Consolas" panose="020B0609020204030204" pitchFamily="49" charset="0"/>
                <a:cs typeface="Consolas" panose="020B0609020204030204" pitchFamily="49" charset="0"/>
              </a:rPr>
              <a:t>Power Law Distribution</a:t>
            </a:r>
            <a:endParaRPr lang="en-US" sz="2400" b="1">
              <a:solidFill>
                <a:schemeClr val="accent1"/>
              </a:solidFill>
              <a:latin typeface="Consolas" panose="020B0609020204030204" pitchFamily="49" charset="0"/>
              <a:cs typeface="Consolas" panose="020B0609020204030204" pitchFamily="49" charset="0"/>
              <a:sym typeface="Archivo ExtraBold"/>
            </a:endParaRPr>
          </a:p>
          <a:p>
            <a:pPr>
              <a:buClr>
                <a:schemeClr val="accent6"/>
              </a:buClr>
            </a:pPr>
            <a:endParaRPr lang="en-US" sz="1600" b="1">
              <a:solidFill>
                <a:schemeClr val="accent1"/>
              </a:solidFill>
              <a:latin typeface="Consolas" panose="020B0609020204030204" pitchFamily="49" charset="0"/>
              <a:cs typeface="Consolas" panose="020B0609020204030204" pitchFamily="49" charset="0"/>
              <a:sym typeface="Archivo ExtraBold"/>
            </a:endParaRPr>
          </a:p>
          <a:p>
            <a:pPr marL="342900" indent="-342900">
              <a:buClr>
                <a:schemeClr val="accent6"/>
              </a:buClr>
              <a:buFont typeface="Arial" panose="020B0604020202020204" pitchFamily="34" charset="0"/>
              <a:buChar char="•"/>
            </a:pPr>
            <a:r>
              <a:rPr lang="en-US" sz="1600">
                <a:solidFill>
                  <a:schemeClr val="accent1"/>
                </a:solidFill>
                <a:latin typeface="Consolas" panose="020B0609020204030204" pitchFamily="49" charset="0"/>
                <a:cs typeface="Consolas" panose="020B0609020204030204" pitchFamily="49" charset="0"/>
                <a:sym typeface="Archivo ExtraBold"/>
              </a:rPr>
              <a:t>Scale-free network with few Hubs</a:t>
            </a:r>
          </a:p>
          <a:p>
            <a:pPr marL="342900" indent="-342900">
              <a:buClr>
                <a:schemeClr val="accent6"/>
              </a:buClr>
              <a:buFont typeface="Arial" panose="020B0604020202020204" pitchFamily="34" charset="0"/>
              <a:buChar char="•"/>
            </a:pPr>
            <a:endParaRPr lang="en-US" sz="1600">
              <a:solidFill>
                <a:schemeClr val="accent1"/>
              </a:solidFill>
              <a:latin typeface="Consolas" panose="020B0609020204030204" pitchFamily="49" charset="0"/>
              <a:cs typeface="Consolas" panose="020B0609020204030204" pitchFamily="49" charset="0"/>
              <a:sym typeface="Archivo ExtraBold"/>
            </a:endParaRPr>
          </a:p>
          <a:p>
            <a:pPr marL="342900" indent="-342900">
              <a:buClr>
                <a:schemeClr val="accent6"/>
              </a:buClr>
              <a:buFont typeface="Arial" panose="020B0604020202020204" pitchFamily="34" charset="0"/>
              <a:buChar char="•"/>
            </a:pPr>
            <a:r>
              <a:rPr lang="en-US" sz="1600">
                <a:solidFill>
                  <a:schemeClr val="accent1"/>
                </a:solidFill>
                <a:latin typeface="Consolas" panose="020B0609020204030204" pitchFamily="49" charset="0"/>
                <a:cs typeface="Consolas" panose="020B0609020204030204" pitchFamily="49" charset="0"/>
                <a:sym typeface="Archivo ExtraBold"/>
              </a:rPr>
              <a:t>Symptoms have higher betweenness than diseases</a:t>
            </a:r>
          </a:p>
          <a:p>
            <a:pPr marL="342900" indent="-342900">
              <a:buClr>
                <a:schemeClr val="accent6"/>
              </a:buClr>
              <a:buFont typeface="Arial" panose="020B0604020202020204" pitchFamily="34" charset="0"/>
              <a:buChar char="•"/>
            </a:pPr>
            <a:endParaRPr lang="en-US" sz="1600">
              <a:solidFill>
                <a:schemeClr val="accent1"/>
              </a:solidFill>
              <a:latin typeface="Consolas" panose="020B0609020204030204" pitchFamily="49" charset="0"/>
              <a:cs typeface="Consolas" panose="020B0609020204030204" pitchFamily="49" charset="0"/>
              <a:sym typeface="Archivo ExtraBold"/>
            </a:endParaRPr>
          </a:p>
          <a:p>
            <a:pPr marL="342900" indent="-342900">
              <a:buClr>
                <a:schemeClr val="accent6"/>
              </a:buClr>
              <a:buFont typeface="Arial" panose="020B0604020202020204" pitchFamily="34" charset="0"/>
              <a:buChar char="•"/>
            </a:pPr>
            <a:r>
              <a:rPr lang="en-US" sz="1600">
                <a:solidFill>
                  <a:schemeClr val="accent1"/>
                </a:solidFill>
                <a:latin typeface="Consolas" panose="020B0609020204030204" pitchFamily="49" charset="0"/>
                <a:cs typeface="Consolas" panose="020B0609020204030204" pitchFamily="49" charset="0"/>
                <a:sym typeface="Archivo ExtraBold"/>
              </a:rPr>
              <a:t>Symptoms tends to have higher degrees</a:t>
            </a:r>
          </a:p>
          <a:p>
            <a:pPr marL="342900" indent="-342900">
              <a:buClr>
                <a:schemeClr val="accent6"/>
              </a:buClr>
              <a:buFont typeface="Arial" panose="020B0604020202020204" pitchFamily="34" charset="0"/>
              <a:buChar char="•"/>
            </a:pPr>
            <a:endParaRPr lang="en-US" sz="1600">
              <a:solidFill>
                <a:schemeClr val="accent1"/>
              </a:solidFill>
              <a:latin typeface="Consolas" panose="020B0609020204030204" pitchFamily="49" charset="0"/>
              <a:cs typeface="Consolas" panose="020B0609020204030204" pitchFamily="49" charset="0"/>
              <a:sym typeface="Archivo ExtraBold"/>
            </a:endParaRPr>
          </a:p>
          <a:p>
            <a:pPr marL="342900" indent="-342900">
              <a:buClr>
                <a:schemeClr val="accent6"/>
              </a:buClr>
              <a:buFont typeface="Arial" panose="020B0604020202020204" pitchFamily="34" charset="0"/>
              <a:buChar char="•"/>
            </a:pPr>
            <a:r>
              <a:rPr lang="en-US" sz="1600">
                <a:solidFill>
                  <a:schemeClr val="accent1"/>
                </a:solidFill>
                <a:latin typeface="Consolas" panose="020B0609020204030204" pitchFamily="49" charset="0"/>
                <a:cs typeface="Consolas" panose="020B0609020204030204" pitchFamily="49" charset="0"/>
                <a:sym typeface="Archivo ExtraBold"/>
              </a:rPr>
              <a:t>Bad under predictive standpoint</a:t>
            </a:r>
          </a:p>
          <a:p>
            <a:pPr>
              <a:buClr>
                <a:schemeClr val="accent1"/>
              </a:buClr>
            </a:pPr>
            <a:endParaRPr lang="it-IT" sz="1600" b="0" i="1">
              <a:solidFill>
                <a:schemeClr val="accent6"/>
              </a:solidFill>
              <a:latin typeface="Consolas" panose="020B0609020204030204" pitchFamily="49" charset="0"/>
              <a:cs typeface="Consolas" panose="020B0609020204030204" pitchFamily="49" charset="0"/>
            </a:endParaRPr>
          </a:p>
        </p:txBody>
      </p:sp>
      <p:pic>
        <p:nvPicPr>
          <p:cNvPr id="4" name="Immagine 3" descr="Immagine che contiene arte, Simmetria, cerchio, design&#10;&#10;Descrizione generata automaticamente">
            <a:extLst>
              <a:ext uri="{FF2B5EF4-FFF2-40B4-BE49-F238E27FC236}">
                <a16:creationId xmlns:a16="http://schemas.microsoft.com/office/drawing/2014/main" id="{1E712DBF-1D5D-CF42-98E4-BC078FED456C}"/>
              </a:ext>
            </a:extLst>
          </p:cNvPr>
          <p:cNvPicPr>
            <a:picLocks noChangeAspect="1"/>
          </p:cNvPicPr>
          <p:nvPr/>
        </p:nvPicPr>
        <p:blipFill rotWithShape="1">
          <a:blip r:embed="rId4">
            <a:duotone>
              <a:prstClr val="black"/>
              <a:srgbClr val="FFFF00">
                <a:tint val="45000"/>
                <a:satMod val="400000"/>
              </a:srgbClr>
            </a:duotone>
          </a:blip>
          <a:srcRect l="12125" r="7131"/>
          <a:stretch/>
        </p:blipFill>
        <p:spPr>
          <a:xfrm rot="5400000">
            <a:off x="2597410" y="540505"/>
            <a:ext cx="359939" cy="468000"/>
          </a:xfrm>
          <a:prstGeom prst="rect">
            <a:avLst/>
          </a:prstGeom>
        </p:spPr>
      </p:pic>
      <p:pic>
        <p:nvPicPr>
          <p:cNvPr id="6" name="Immagine 5" descr="Immagine che contiene arte, Simmetria, cerchio, design&#10;&#10;Descrizione generata automaticamente">
            <a:extLst>
              <a:ext uri="{FF2B5EF4-FFF2-40B4-BE49-F238E27FC236}">
                <a16:creationId xmlns:a16="http://schemas.microsoft.com/office/drawing/2014/main" id="{B79C7F3E-DBEB-18D1-935C-9BAAA7CE7B1D}"/>
              </a:ext>
            </a:extLst>
          </p:cNvPr>
          <p:cNvPicPr>
            <a:picLocks noChangeAspect="1"/>
          </p:cNvPicPr>
          <p:nvPr/>
        </p:nvPicPr>
        <p:blipFill rotWithShape="1">
          <a:blip r:embed="rId4">
            <a:duotone>
              <a:prstClr val="black"/>
              <a:srgbClr val="FFFF00">
                <a:tint val="45000"/>
                <a:satMod val="400000"/>
              </a:srgbClr>
            </a:duotone>
          </a:blip>
          <a:srcRect l="12125" r="7131"/>
          <a:stretch/>
        </p:blipFill>
        <p:spPr>
          <a:xfrm rot="5400000">
            <a:off x="9246467" y="550665"/>
            <a:ext cx="359939" cy="468000"/>
          </a:xfrm>
          <a:prstGeom prst="rect">
            <a:avLst/>
          </a:prstGeom>
        </p:spPr>
      </p:pic>
    </p:spTree>
    <p:extLst>
      <p:ext uri="{BB962C8B-B14F-4D97-AF65-F5344CB8AC3E}">
        <p14:creationId xmlns:p14="http://schemas.microsoft.com/office/powerpoint/2010/main" val="3416045037"/>
      </p:ext>
    </p:extLst>
  </p:cSld>
  <p:clrMapOvr>
    <a:masterClrMapping/>
  </p:clrMapOvr>
</p:sld>
</file>

<file path=ppt/theme/theme1.xml><?xml version="1.0" encoding="utf-8"?>
<a:theme xmlns:a="http://schemas.openxmlformats.org/drawingml/2006/main" name="Scrum System Setup Consulting by Slidesgo">
  <a:themeElements>
    <a:clrScheme name="Simple Light">
      <a:dk1>
        <a:srgbClr val="009EEE"/>
      </a:dk1>
      <a:lt1>
        <a:srgbClr val="FF4F00"/>
      </a:lt1>
      <a:dk2>
        <a:srgbClr val="FF3200"/>
      </a:dk2>
      <a:lt2>
        <a:srgbClr val="12171B"/>
      </a:lt2>
      <a:accent1>
        <a:srgbClr val="FFFFFF"/>
      </a:accent1>
      <a:accent2>
        <a:srgbClr val="25B6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template</Template>
  <TotalTime>0</TotalTime>
  <Words>2745</Words>
  <Application>Microsoft Macintosh PowerPoint</Application>
  <PresentationFormat>Widescreen</PresentationFormat>
  <Paragraphs>410</Paragraphs>
  <Slides>30</Slides>
  <Notes>30</Notes>
  <HiddenSlides>0</HiddenSlides>
  <MMClips>0</MMClips>
  <ScaleCrop>false</ScaleCrop>
  <HeadingPairs>
    <vt:vector size="6" baseType="variant">
      <vt:variant>
        <vt:lpstr>Caratteri utilizzati</vt:lpstr>
      </vt:variant>
      <vt:variant>
        <vt:i4>12</vt:i4>
      </vt:variant>
      <vt:variant>
        <vt:lpstr>Tema</vt:lpstr>
      </vt:variant>
      <vt:variant>
        <vt:i4>2</vt:i4>
      </vt:variant>
      <vt:variant>
        <vt:lpstr>Titoli diapositive</vt:lpstr>
      </vt:variant>
      <vt:variant>
        <vt:i4>30</vt:i4>
      </vt:variant>
    </vt:vector>
  </HeadingPairs>
  <TitlesOfParts>
    <vt:vector size="44" baseType="lpstr">
      <vt:lpstr>Archivo ExtraBold</vt:lpstr>
      <vt:lpstr>Arial</vt:lpstr>
      <vt:lpstr>Arial,Sans-Serif</vt:lpstr>
      <vt:lpstr>Assistant</vt:lpstr>
      <vt:lpstr>Calibri</vt:lpstr>
      <vt:lpstr>Cambria Math</vt:lpstr>
      <vt:lpstr>Consolas</vt:lpstr>
      <vt:lpstr>Open Sans</vt:lpstr>
      <vt:lpstr>Proxima Nova</vt:lpstr>
      <vt:lpstr>Raleway</vt:lpstr>
      <vt:lpstr>Roboto Condensed Light</vt:lpstr>
      <vt:lpstr>Wingdings</vt:lpstr>
      <vt:lpstr>Scrum System Setup Consulting by Slidesgo</vt:lpstr>
      <vt:lpstr>Slidesgo Final Pages</vt:lpstr>
      <vt:lpstr>Disease Prediction A network theory + ML approach</vt:lpstr>
      <vt:lpstr>Dataset</vt:lpstr>
      <vt:lpstr>Our Objectives</vt:lpstr>
      <vt:lpstr>Summary</vt:lpstr>
      <vt:lpstr>Network Methodology and Results</vt:lpstr>
      <vt:lpstr>Network Creation</vt:lpstr>
      <vt:lpstr>Method of reflection</vt:lpstr>
      <vt:lpstr>Method of reflection</vt:lpstr>
      <vt:lpstr>Betweenness Centrality</vt:lpstr>
      <vt:lpstr>Betweenness Centrality</vt:lpstr>
      <vt:lpstr>Communities Detection</vt:lpstr>
      <vt:lpstr>Communities Detection</vt:lpstr>
      <vt:lpstr>Most Important Actors</vt:lpstr>
      <vt:lpstr>Most Important Symptoms</vt:lpstr>
      <vt:lpstr>Most Important Symptoms</vt:lpstr>
      <vt:lpstr>ML Models</vt:lpstr>
      <vt:lpstr>Operative Flow</vt:lpstr>
      <vt:lpstr>Data Preparation</vt:lpstr>
      <vt:lpstr>Data Preparation</vt:lpstr>
      <vt:lpstr>Features Extraction</vt:lpstr>
      <vt:lpstr>Model Selection - Candidate Models</vt:lpstr>
      <vt:lpstr>Model Selection – Features Selection</vt:lpstr>
      <vt:lpstr>Model Selection - Parameters Tuning</vt:lpstr>
      <vt:lpstr>Presentazione standard di PowerPoint</vt:lpstr>
      <vt:lpstr>Presentazione standard di PowerPoint</vt:lpstr>
      <vt:lpstr>Final Results - Network Features Effect</vt:lpstr>
      <vt:lpstr>Presentazione standard di PowerPoint</vt:lpstr>
      <vt:lpstr>Presentazione standard di PowerPoint</vt:lpstr>
      <vt:lpstr>Presentazione standard di PowerPoint</vt:lpstr>
      <vt:lpstr>Presentazione standard di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Analyzing Amazon Books Reviews</dc:title>
  <dc:creator>Andrea Alberti</dc:creator>
  <cp:lastModifiedBy>Andrea Alberti</cp:lastModifiedBy>
  <cp:revision>2</cp:revision>
  <dcterms:created xsi:type="dcterms:W3CDTF">2023-09-19T08:18:06Z</dcterms:created>
  <dcterms:modified xsi:type="dcterms:W3CDTF">2024-01-11T14:09:46Z</dcterms:modified>
</cp:coreProperties>
</file>